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5143500" cx="9144000"/>
  <p:notesSz cx="6858000" cy="9144000"/>
  <p:embeddedFontLst>
    <p:embeddedFont>
      <p:font typeface="Roboto Slab"/>
      <p:regular r:id="rId67"/>
      <p:bold r:id="rId68"/>
    </p:embeddedFont>
    <p:embeddedFont>
      <p:font typeface="Roboto Black"/>
      <p:bold r:id="rId69"/>
      <p:boldItalic r:id="rId70"/>
    </p:embeddedFont>
    <p:embeddedFont>
      <p:font typeface="Roboto Medium"/>
      <p:regular r:id="rId71"/>
      <p:bold r:id="rId72"/>
      <p:italic r:id="rId73"/>
      <p:boldItalic r:id="rId74"/>
    </p:embeddedFont>
    <p:embeddedFont>
      <p:font typeface="Oxanium ExtraLight"/>
      <p:regular r:id="rId75"/>
      <p:bold r:id="rId76"/>
    </p:embeddedFont>
    <p:embeddedFont>
      <p:font typeface="Bungee"/>
      <p:regular r:id="rId77"/>
    </p:embeddedFont>
    <p:embeddedFont>
      <p:font typeface="Roboto Light"/>
      <p:regular r:id="rId78"/>
      <p:bold r:id="rId79"/>
      <p:italic r:id="rId80"/>
      <p:boldItalic r:id="rId81"/>
    </p:embeddedFont>
    <p:embeddedFont>
      <p:font typeface="Roboto Mono"/>
      <p:regular r:id="rId82"/>
      <p:bold r:id="rId83"/>
      <p:italic r:id="rId84"/>
      <p:boldItalic r:id="rId85"/>
    </p:embeddedFont>
    <p:embeddedFont>
      <p:font typeface="Century Gothic"/>
      <p:regular r:id="rId86"/>
      <p:bold r:id="rId87"/>
      <p:italic r:id="rId88"/>
      <p:boldItalic r:id="rId89"/>
    </p:embeddedFont>
    <p:embeddedFont>
      <p:font typeface="Roboto"/>
      <p:regular r:id="rId90"/>
      <p:bold r:id="rId91"/>
      <p:italic r:id="rId92"/>
      <p:boldItalic r:id="rId93"/>
    </p:embeddedFont>
    <p:embeddedFont>
      <p:font typeface="Lato Light"/>
      <p:regular r:id="rId94"/>
      <p:bold r:id="rId95"/>
      <p:italic r:id="rId96"/>
      <p:boldItalic r:id="rId97"/>
    </p:embeddedFont>
    <p:embeddedFont>
      <p:font typeface="Helvetica Neue Light"/>
      <p:regular r:id="rId98"/>
      <p:bold r:id="rId99"/>
      <p:italic r:id="rId100"/>
      <p:boldItalic r:id="rId101"/>
    </p:embeddedFont>
    <p:embeddedFont>
      <p:font typeface="Roboto Slab Regular"/>
      <p:bold r:id="rId102"/>
    </p:embeddedFont>
    <p:embeddedFont>
      <p:font typeface="Roboto Mono Regular"/>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RobotoMonoRegular-boldItalic.fntdata"/><Relationship Id="rId105" Type="http://schemas.openxmlformats.org/officeDocument/2006/relationships/font" Target="fonts/RobotoMonoRegular-italic.fntdata"/><Relationship Id="rId104" Type="http://schemas.openxmlformats.org/officeDocument/2006/relationships/font" Target="fonts/RobotoMonoRegular-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MonoRegular-regular.fntdata"/><Relationship Id="rId102" Type="http://schemas.openxmlformats.org/officeDocument/2006/relationships/font" Target="fonts/RobotoSlabRegular-bold.fntdata"/><Relationship Id="rId101" Type="http://schemas.openxmlformats.org/officeDocument/2006/relationships/font" Target="fonts/HelveticaNeueLight-boldItalic.fntdata"/><Relationship Id="rId100" Type="http://schemas.openxmlformats.org/officeDocument/2006/relationships/font" Target="fonts/HelveticaNeueLight-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Light-bold.fntdata"/><Relationship Id="rId94" Type="http://schemas.openxmlformats.org/officeDocument/2006/relationships/font" Target="fonts/LatoLight-regular.fntdata"/><Relationship Id="rId97" Type="http://schemas.openxmlformats.org/officeDocument/2006/relationships/font" Target="fonts/LatoLight-boldItalic.fntdata"/><Relationship Id="rId96" Type="http://schemas.openxmlformats.org/officeDocument/2006/relationships/font" Target="fonts/LatoLight-italic.fntdata"/><Relationship Id="rId11" Type="http://schemas.openxmlformats.org/officeDocument/2006/relationships/slide" Target="slides/slide6.xml"/><Relationship Id="rId99" Type="http://schemas.openxmlformats.org/officeDocument/2006/relationships/font" Target="fonts/HelveticaNeueLight-bold.fntdata"/><Relationship Id="rId10" Type="http://schemas.openxmlformats.org/officeDocument/2006/relationships/slide" Target="slides/slide5.xml"/><Relationship Id="rId98" Type="http://schemas.openxmlformats.org/officeDocument/2006/relationships/font" Target="fonts/HelveticaNeueLight-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Mono-italic.fntdata"/><Relationship Id="rId83" Type="http://schemas.openxmlformats.org/officeDocument/2006/relationships/font" Target="fonts/RobotoMono-bold.fntdata"/><Relationship Id="rId86" Type="http://schemas.openxmlformats.org/officeDocument/2006/relationships/font" Target="fonts/CenturyGothic-regular.fntdata"/><Relationship Id="rId85" Type="http://schemas.openxmlformats.org/officeDocument/2006/relationships/font" Target="fonts/RobotoMono-boldItalic.fntdata"/><Relationship Id="rId88" Type="http://schemas.openxmlformats.org/officeDocument/2006/relationships/font" Target="fonts/CenturyGothic-italic.fntdata"/><Relationship Id="rId87" Type="http://schemas.openxmlformats.org/officeDocument/2006/relationships/font" Target="fonts/CenturyGothic-bold.fntdata"/><Relationship Id="rId89" Type="http://schemas.openxmlformats.org/officeDocument/2006/relationships/font" Target="fonts/CenturyGothic-boldItalic.fntdata"/><Relationship Id="rId80" Type="http://schemas.openxmlformats.org/officeDocument/2006/relationships/font" Target="fonts/RobotoLight-italic.fntdata"/><Relationship Id="rId82" Type="http://schemas.openxmlformats.org/officeDocument/2006/relationships/font" Target="fonts/RobotoMono-regular.fntdata"/><Relationship Id="rId81"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Medium-italic.fntdata"/><Relationship Id="rId72" Type="http://schemas.openxmlformats.org/officeDocument/2006/relationships/font" Target="fonts/RobotoMedium-bold.fntdata"/><Relationship Id="rId75" Type="http://schemas.openxmlformats.org/officeDocument/2006/relationships/font" Target="fonts/OxaniumExtraLight-regular.fntdata"/><Relationship Id="rId74" Type="http://schemas.openxmlformats.org/officeDocument/2006/relationships/font" Target="fonts/RobotoMedium-boldItalic.fntdata"/><Relationship Id="rId77" Type="http://schemas.openxmlformats.org/officeDocument/2006/relationships/font" Target="fonts/Bungee-regular.fntdata"/><Relationship Id="rId76" Type="http://schemas.openxmlformats.org/officeDocument/2006/relationships/font" Target="fonts/OxaniumExtraLight-bold.fntdata"/><Relationship Id="rId79" Type="http://schemas.openxmlformats.org/officeDocument/2006/relationships/font" Target="fonts/RobotoLight-bold.fntdata"/><Relationship Id="rId78" Type="http://schemas.openxmlformats.org/officeDocument/2006/relationships/font" Target="fonts/RobotoLight-regular.fntdata"/><Relationship Id="rId71" Type="http://schemas.openxmlformats.org/officeDocument/2006/relationships/font" Target="fonts/RobotoMedium-regular.fntdata"/><Relationship Id="rId70" Type="http://schemas.openxmlformats.org/officeDocument/2006/relationships/font" Target="fonts/RobotoBlack-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font" Target="fonts/RobotoSlab-bold.fntdata"/><Relationship Id="rId67" Type="http://schemas.openxmlformats.org/officeDocument/2006/relationships/font" Target="fonts/RobotoSlab-regular.fntdata"/><Relationship Id="rId60" Type="http://schemas.openxmlformats.org/officeDocument/2006/relationships/slide" Target="slides/slide55.xml"/><Relationship Id="rId69" Type="http://schemas.openxmlformats.org/officeDocument/2006/relationships/font" Target="fonts/RobotoBlack-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b5a95d0dd1_3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b5a95d0dd1_3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5503f96ff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5503f96ff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5503f96ff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5503f96ff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b5503f96ff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b5503f96ff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5503f96ff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5503f96ff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5503f96ff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5503f96ff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5503f96ff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5503f96ff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5503f96ff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5503f96ff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5503f96ff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5503f96ff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5503f96ff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5503f96ff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5503f96ff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5503f96ff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5503f96ff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5503f96ff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5503f96ff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5503f96ff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5503f96ff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5503f96ff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b5503f96ff_0_10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b5503f96ff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5503f96ff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5503f96ff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5503f96ff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5503f96ff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b5503f96ff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b5503f96ff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5503f96ff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5503f96ff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b5503f96ff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b5503f96ff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5503f96ff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5503f96ff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5503f96ff_0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5503f96ff_0_1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a66164db2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a66164db2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b5503f96ff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b5503f96ff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b5503f96ff_0_1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b5503f96ff_0_1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5503f96ff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b5503f96ff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b5503f96ff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b5503f96ff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b5503f96ff_0_1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b5503f96ff_0_1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b5503f96ff_0_1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b5503f96ff_0_1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b5503f96ff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b5503f96ff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5503f96ff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b5503f96ff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5503f96ff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5503f96ff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5503f96ff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5503f96ff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5503f96f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5503f96f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5503f96ff_0_1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5503f96ff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b5503f96ff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b5503f96ff_0_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b5503f96ff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b5503f96ff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5503f96ff_0_1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5503f96ff_0_1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5503f96ff_0_1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5503f96ff_0_1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b5503f96ff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b5503f96ff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5503f96ff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b5503f96ff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b5503f96ff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b5503f96ff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5503f96ff_0_1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5503f96ff_0_1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b5503f96ff_0_1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b5503f96ff_0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b5503f96ff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b5503f96ff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5503f96ff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5503f96ff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5a95d0dd1_3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5a95d0dd1_3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b5503f96ff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b5503f96ff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b5503f96f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b5503f96f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b5503f96ff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b5503f96ff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5503f96ff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5503f96ff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https://austinlearningsolutions.com/blog/38-dyslexia-facts-and-statistics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b5503f96ff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b5503f96ff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5503f96ff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b5503f96ff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5503f96ff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5503f96ff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b5503f96ff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b5503f96ff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5503f96ff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5503f96ff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b5503f96ff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b5503f96ff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b5503f96f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b5503f96f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5503f96ff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5503f96ff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5503f96ff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5503f96ff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5503f96ff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5503f96ff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grpSp>
        <p:nvGrpSpPr>
          <p:cNvPr id="12" name="Google Shape;12;p2"/>
          <p:cNvGrpSpPr/>
          <p:nvPr/>
        </p:nvGrpSpPr>
        <p:grpSpPr>
          <a:xfrm>
            <a:off x="0" y="0"/>
            <a:ext cx="9144000" cy="320100"/>
            <a:chOff x="0" y="0"/>
            <a:chExt cx="9144000" cy="320100"/>
          </a:xfrm>
        </p:grpSpPr>
        <p:sp>
          <p:nvSpPr>
            <p:cNvPr id="13" name="Google Shape;13;p2"/>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4" name="Google Shape;14;p2"/>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34343"/>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700425" y="321100"/>
            <a:ext cx="6610200" cy="2461200"/>
          </a:xfrm>
          <a:prstGeom prst="rect">
            <a:avLst/>
          </a:prstGeom>
        </p:spPr>
        <p:txBody>
          <a:bodyPr anchorCtr="0" anchor="b" bIns="0" lIns="0" spcFirstLastPara="1" rIns="0" wrap="square" tIns="0">
            <a:noAutofit/>
          </a:bodyPr>
          <a:lstStyle>
            <a:lvl1pPr lvl="0" rtl="0" algn="r">
              <a:spcBef>
                <a:spcPts val="0"/>
              </a:spcBef>
              <a:spcAft>
                <a:spcPts val="0"/>
              </a:spcAft>
              <a:buClr>
                <a:schemeClr val="lt2"/>
              </a:buClr>
              <a:buSzPts val="4000"/>
              <a:buNone/>
              <a:defRPr sz="4000">
                <a:solidFill>
                  <a:schemeClr val="lt2"/>
                </a:solidFill>
              </a:defRPr>
            </a:lvl1pPr>
            <a:lvl2pPr lvl="1"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2pPr>
            <a:lvl3pPr lvl="2"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3pPr>
            <a:lvl4pPr lvl="3"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4pPr>
            <a:lvl5pPr lvl="4"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5pPr>
            <a:lvl6pPr lvl="5"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6pPr>
            <a:lvl7pPr lvl="6"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7pPr>
            <a:lvl8pPr lvl="7"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8pPr>
            <a:lvl9pPr lvl="8"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9pPr>
          </a:lstStyle>
          <a:p/>
        </p:txBody>
      </p:sp>
      <p:sp>
        <p:nvSpPr>
          <p:cNvPr id="67" name="Google Shape;67;p11"/>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
        <p:nvSpPr>
          <p:cNvPr id="68" name="Google Shape;68;p11"/>
          <p:cNvSpPr/>
          <p:nvPr/>
        </p:nvSpPr>
        <p:spPr>
          <a:xfrm rot="5400000">
            <a:off x="3739375" y="133700"/>
            <a:ext cx="324300" cy="780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rot="5400000">
            <a:off x="8135700" y="3182000"/>
            <a:ext cx="324300" cy="17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nvSpPr>
        <p:spPr>
          <a:xfrm>
            <a:off x="2519325" y="3889175"/>
            <a:ext cx="4791300" cy="29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US" sz="1100">
                <a:solidFill>
                  <a:schemeClr val="lt2"/>
                </a:solidFill>
                <a:latin typeface="Roboto"/>
                <a:ea typeface="Roboto"/>
                <a:cs typeface="Roboto"/>
                <a:sym typeface="Roboto"/>
              </a:rPr>
              <a:t>Vanguard</a:t>
            </a:r>
            <a:endParaRPr b="1" sz="1100">
              <a:solidFill>
                <a:schemeClr val="lt1"/>
              </a:solidFill>
              <a:latin typeface="Roboto"/>
              <a:ea typeface="Roboto"/>
              <a:cs typeface="Roboto"/>
              <a:sym typeface="Roboto"/>
            </a:endParaRPr>
          </a:p>
        </p:txBody>
      </p:sp>
      <p:sp>
        <p:nvSpPr>
          <p:cNvPr id="71" name="Google Shape;71;p11"/>
          <p:cNvSpPr txBox="1"/>
          <p:nvPr>
            <p:ph idx="1" type="subTitle"/>
          </p:nvPr>
        </p:nvSpPr>
        <p:spPr>
          <a:xfrm>
            <a:off x="1914225" y="2876400"/>
            <a:ext cx="5396400" cy="600000"/>
          </a:xfrm>
          <a:prstGeom prst="rect">
            <a:avLst/>
          </a:prstGeom>
        </p:spPr>
        <p:txBody>
          <a:bodyPr anchorCtr="0" anchor="t" bIns="0" lIns="0" spcFirstLastPara="1" rIns="0" wrap="square" tIns="0">
            <a:noAutofit/>
          </a:bodyPr>
          <a:lstStyle>
            <a:lvl1pPr lvl="0" algn="r">
              <a:spcBef>
                <a:spcPts val="0"/>
              </a:spcBef>
              <a:spcAft>
                <a:spcPts val="0"/>
              </a:spcAft>
              <a:buClr>
                <a:schemeClr val="lt2"/>
              </a:buClr>
              <a:buSzPts val="2000"/>
              <a:buNone/>
              <a:defRPr sz="2000">
                <a:solidFill>
                  <a:schemeClr val="lt2"/>
                </a:solidFill>
              </a:defRPr>
            </a:lvl1pPr>
            <a:lvl2pPr lvl="1"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2pPr>
            <a:lvl3pPr lvl="2"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3pPr>
            <a:lvl4pPr lvl="3"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4pPr>
            <a:lvl5pPr lvl="4"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5pPr>
            <a:lvl6pPr lvl="5"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6pPr>
            <a:lvl7pPr lvl="6"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7pPr>
            <a:lvl8pPr lvl="7"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8pPr>
            <a:lvl9pPr lvl="8" algn="r">
              <a:spcBef>
                <a:spcPts val="1600"/>
              </a:spcBef>
              <a:spcAft>
                <a:spcPts val="1600"/>
              </a:spcAft>
              <a:buClr>
                <a:schemeClr val="lt2"/>
              </a:buClr>
              <a:buSzPts val="2200"/>
              <a:buFont typeface="Roboto Slab"/>
              <a:buNone/>
              <a:defRPr b="0" sz="2200">
                <a:solidFill>
                  <a:schemeClr val="lt2"/>
                </a:solidFill>
                <a:latin typeface="Roboto Slab"/>
                <a:ea typeface="Roboto Slab"/>
                <a:cs typeface="Roboto Slab"/>
                <a:sym typeface="Roboto Slab"/>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434343"/>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3"/>
          <p:cNvSpPr/>
          <p:nvPr/>
        </p:nvSpPr>
        <p:spPr>
          <a:xfrm rot="5400000">
            <a:off x="6686475" y="-2155450"/>
            <a:ext cx="324300" cy="4609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61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577600" y="2080650"/>
            <a:ext cx="3300900" cy="1217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78" name="Google Shape;78;p13"/>
          <p:cNvSpPr txBox="1"/>
          <p:nvPr>
            <p:ph idx="1" type="subTitle"/>
          </p:nvPr>
        </p:nvSpPr>
        <p:spPr>
          <a:xfrm>
            <a:off x="572550" y="33901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b="1" sz="1600">
                <a:solidFill>
                  <a:srgbClr val="FFFFFF"/>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79" name="Google Shape;79;p13"/>
          <p:cNvSpPr txBox="1"/>
          <p:nvPr>
            <p:ph idx="2" type="body"/>
          </p:nvPr>
        </p:nvSpPr>
        <p:spPr>
          <a:xfrm>
            <a:off x="4869425" y="743025"/>
            <a:ext cx="4050900" cy="3936900"/>
          </a:xfrm>
          <a:prstGeom prst="rect">
            <a:avLst/>
          </a:prstGeom>
        </p:spPr>
        <p:txBody>
          <a:bodyPr anchorCtr="0" anchor="t" bIns="91425" lIns="91425" spcFirstLastPara="1" rIns="91425" wrap="square" tIns="91425">
            <a:noAutofit/>
          </a:bodyPr>
          <a:lstStyle>
            <a:lvl1pPr indent="-330200" lvl="0" marL="457200" rtl="0">
              <a:lnSpc>
                <a:spcPct val="150000"/>
              </a:lnSpc>
              <a:spcBef>
                <a:spcPts val="0"/>
              </a:spcBef>
              <a:spcAft>
                <a:spcPts val="0"/>
              </a:spcAft>
              <a:buSzPts val="1600"/>
              <a:buChar char="●"/>
              <a:defRPr b="1" sz="1600"/>
            </a:lvl1pPr>
            <a:lvl2pPr indent="-317500" lvl="1" marL="914400" rtl="0">
              <a:lnSpc>
                <a:spcPct val="150000"/>
              </a:lnSpc>
              <a:spcBef>
                <a:spcPts val="0"/>
              </a:spcBef>
              <a:spcAft>
                <a:spcPts val="0"/>
              </a:spcAft>
              <a:buSzPts val="1400"/>
              <a:buChar char="○"/>
              <a:defRPr b="1" sz="1400"/>
            </a:lvl2pPr>
            <a:lvl3pPr indent="-317500" lvl="2" marL="1371600" rtl="0">
              <a:lnSpc>
                <a:spcPct val="150000"/>
              </a:lnSpc>
              <a:spcBef>
                <a:spcPts val="0"/>
              </a:spcBef>
              <a:spcAft>
                <a:spcPts val="0"/>
              </a:spcAft>
              <a:buSzPts val="1400"/>
              <a:buChar char="■"/>
              <a:defRPr b="1" sz="1400"/>
            </a:lvl3pPr>
            <a:lvl4pPr indent="-317500" lvl="3" marL="1828800" rtl="0">
              <a:lnSpc>
                <a:spcPct val="150000"/>
              </a:lnSpc>
              <a:spcBef>
                <a:spcPts val="0"/>
              </a:spcBef>
              <a:spcAft>
                <a:spcPts val="0"/>
              </a:spcAft>
              <a:buSzPts val="1400"/>
              <a:buChar char="●"/>
              <a:defRPr b="1" sz="1400"/>
            </a:lvl4pPr>
            <a:lvl5pPr indent="-317500" lvl="4" marL="2286000" rtl="0">
              <a:lnSpc>
                <a:spcPct val="150000"/>
              </a:lnSpc>
              <a:spcBef>
                <a:spcPts val="0"/>
              </a:spcBef>
              <a:spcAft>
                <a:spcPts val="0"/>
              </a:spcAft>
              <a:buSzPts val="1400"/>
              <a:buChar char="○"/>
              <a:defRPr b="1" sz="1400"/>
            </a:lvl5pPr>
            <a:lvl6pPr indent="-317500" lvl="5" marL="2743200" rtl="0">
              <a:lnSpc>
                <a:spcPct val="150000"/>
              </a:lnSpc>
              <a:spcBef>
                <a:spcPts val="0"/>
              </a:spcBef>
              <a:spcAft>
                <a:spcPts val="0"/>
              </a:spcAft>
              <a:buSzPts val="1400"/>
              <a:buChar char="■"/>
              <a:defRPr b="1" sz="1400"/>
            </a:lvl6pPr>
            <a:lvl7pPr indent="-317500" lvl="6" marL="3200400" rtl="0">
              <a:lnSpc>
                <a:spcPct val="150000"/>
              </a:lnSpc>
              <a:spcBef>
                <a:spcPts val="0"/>
              </a:spcBef>
              <a:spcAft>
                <a:spcPts val="0"/>
              </a:spcAft>
              <a:buSzPts val="1400"/>
              <a:buChar char="●"/>
              <a:defRPr b="1" sz="1400"/>
            </a:lvl7pPr>
            <a:lvl8pPr indent="-317500" lvl="7" marL="3657600" rtl="0">
              <a:lnSpc>
                <a:spcPct val="150000"/>
              </a:lnSpc>
              <a:spcBef>
                <a:spcPts val="0"/>
              </a:spcBef>
              <a:spcAft>
                <a:spcPts val="0"/>
              </a:spcAft>
              <a:buSzPts val="1400"/>
              <a:buChar char="○"/>
              <a:defRPr b="1" sz="1400"/>
            </a:lvl8pPr>
            <a:lvl9pPr indent="-317500" lvl="8" marL="4114800" rtl="0">
              <a:lnSpc>
                <a:spcPct val="150000"/>
              </a:lnSpc>
              <a:spcBef>
                <a:spcPts val="0"/>
              </a:spcBef>
              <a:spcAft>
                <a:spcPts val="0"/>
              </a:spcAft>
              <a:buSzPts val="1400"/>
              <a:buChar char="■"/>
              <a:defRPr b="1" sz="1400"/>
            </a:lvl9pPr>
          </a:lstStyle>
          <a:p/>
        </p:txBody>
      </p:sp>
      <p:sp>
        <p:nvSpPr>
          <p:cNvPr id="80" name="Google Shape;80;p13"/>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3"/>
          <p:cNvSpPr/>
          <p:nvPr/>
        </p:nvSpPr>
        <p:spPr>
          <a:xfrm rot="5400000">
            <a:off x="2114775" y="-2136400"/>
            <a:ext cx="324300" cy="457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3/4 image">
  <p:cSld name="SECTION_TITLE_AND_DESCRIPTION_1">
    <p:bg>
      <p:bgPr>
        <a:solidFill>
          <a:schemeClr val="accen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35400" y="962250"/>
            <a:ext cx="18582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4"/>
          <p:cNvSpPr txBox="1"/>
          <p:nvPr>
            <p:ph idx="1" type="subTitle"/>
          </p:nvPr>
        </p:nvSpPr>
        <p:spPr>
          <a:xfrm>
            <a:off x="232550" y="2271725"/>
            <a:ext cx="18582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7B7B7"/>
              </a:buClr>
              <a:buSzPts val="1400"/>
              <a:buNone/>
              <a:defRPr sz="1400">
                <a:solidFill>
                  <a:srgbClr val="B7B7B7"/>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5" name="Google Shape;85;p14"/>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3/4 image">
  <p:cSld name="SECTION_TITLE_AND_DESCRIPTION_1_1">
    <p:bg>
      <p:bgPr>
        <a:solidFill>
          <a:schemeClr val="accent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7031137" y="962250"/>
            <a:ext cx="17373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8" name="Google Shape;88;p15"/>
          <p:cNvSpPr txBox="1"/>
          <p:nvPr>
            <p:ph idx="1" type="subTitle"/>
          </p:nvPr>
        </p:nvSpPr>
        <p:spPr>
          <a:xfrm>
            <a:off x="7028472" y="2271725"/>
            <a:ext cx="17373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CCCCCC"/>
              </a:buClr>
              <a:buSzPts val="1400"/>
              <a:buNone/>
              <a:defRPr sz="1400">
                <a:solidFill>
                  <a:srgbClr val="CCCCCC"/>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9" name="Google Shape;89;p15"/>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2F1ED"/>
        </a:solidFill>
      </p:bgPr>
    </p:bg>
    <p:spTree>
      <p:nvGrpSpPr>
        <p:cNvPr id="90" name="Shape 90"/>
        <p:cNvGrpSpPr/>
        <p:nvPr/>
      </p:nvGrpSpPr>
      <p:grpSpPr>
        <a:xfrm>
          <a:off x="0" y="0"/>
          <a:ext cx="0" cy="0"/>
          <a:chOff x="0" y="0"/>
          <a:chExt cx="0" cy="0"/>
        </a:xfrm>
      </p:grpSpPr>
      <p:sp>
        <p:nvSpPr>
          <p:cNvPr id="91" name="Google Shape;91;p16"/>
          <p:cNvSpPr txBox="1"/>
          <p:nvPr>
            <p:ph idx="1" type="body"/>
          </p:nvPr>
        </p:nvSpPr>
        <p:spPr>
          <a:xfrm>
            <a:off x="1184550" y="4601150"/>
            <a:ext cx="6774900" cy="4605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666666"/>
              </a:buClr>
              <a:buSzPts val="1600"/>
              <a:buNone/>
              <a:defRPr b="1">
                <a:solidFill>
                  <a:srgbClr val="666666"/>
                </a:solidFill>
              </a:defRPr>
            </a:lvl1pPr>
          </a:lstStyle>
          <a:p/>
        </p:txBody>
      </p:sp>
      <p:sp>
        <p:nvSpPr>
          <p:cNvPr id="92" name="Google Shape;92;p1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3" name="Shape 93"/>
        <p:cNvGrpSpPr/>
        <p:nvPr/>
      </p:nvGrpSpPr>
      <p:grpSpPr>
        <a:xfrm>
          <a:off x="0" y="0"/>
          <a:ext cx="0" cy="0"/>
          <a:chOff x="0" y="0"/>
          <a:chExt cx="0" cy="0"/>
        </a:xfrm>
      </p:grpSpPr>
      <p:sp>
        <p:nvSpPr>
          <p:cNvPr id="94" name="Google Shape;94;p17"/>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95" name="Google Shape;95;p17"/>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61950" lvl="0" marL="457200" rtl="0">
              <a:spcBef>
                <a:spcPts val="0"/>
              </a:spcBef>
              <a:spcAft>
                <a:spcPts val="0"/>
              </a:spcAft>
              <a:buClr>
                <a:schemeClr val="lt2"/>
              </a:buClr>
              <a:buSzPts val="2100"/>
              <a:buFont typeface="Roboto"/>
              <a:buChar char="●"/>
              <a:defRPr b="1" sz="2100">
                <a:solidFill>
                  <a:schemeClr val="lt2"/>
                </a:solidFill>
                <a:latin typeface="Roboto"/>
                <a:ea typeface="Roboto"/>
                <a:cs typeface="Roboto"/>
                <a:sym typeface="Roboto"/>
              </a:defRPr>
            </a:lvl1pPr>
            <a:lvl2pPr indent="-349250" lvl="1" marL="914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2pPr>
            <a:lvl3pPr indent="-349250" lvl="2" marL="1371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3pPr>
            <a:lvl4pPr indent="-349250" lvl="3" marL="18288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4pPr>
            <a:lvl5pPr indent="-349250" lvl="4" marL="22860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5pPr>
            <a:lvl6pPr indent="-349250" lvl="5" marL="27432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6pPr>
            <a:lvl7pPr indent="-349250" lvl="6" marL="3200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7pPr>
            <a:lvl8pPr indent="-349250" lvl="7" marL="3657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8pPr>
            <a:lvl9pPr indent="-349250" lvl="8" marL="4114800" rtl="0">
              <a:spcBef>
                <a:spcPts val="1600"/>
              </a:spcBef>
              <a:spcAft>
                <a:spcPts val="1600"/>
              </a:spcAft>
              <a:buClr>
                <a:schemeClr val="lt2"/>
              </a:buClr>
              <a:buSzPts val="1900"/>
              <a:buFont typeface="Roboto"/>
              <a:buChar char="■"/>
              <a:defRPr b="1" sz="1900">
                <a:solidFill>
                  <a:schemeClr val="lt2"/>
                </a:solidFill>
                <a:latin typeface="Roboto"/>
                <a:ea typeface="Roboto"/>
                <a:cs typeface="Roboto"/>
                <a:sym typeface="Roboto"/>
              </a:defRPr>
            </a:lvl9pPr>
          </a:lstStyle>
          <a:p/>
        </p:txBody>
      </p:sp>
      <p:sp>
        <p:nvSpPr>
          <p:cNvPr id="96" name="Google Shape;96;p1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97" name="Google Shape;97;p17"/>
          <p:cNvGrpSpPr/>
          <p:nvPr/>
        </p:nvGrpSpPr>
        <p:grpSpPr>
          <a:xfrm>
            <a:off x="0" y="0"/>
            <a:ext cx="9144000" cy="320100"/>
            <a:chOff x="0" y="0"/>
            <a:chExt cx="9144000" cy="320100"/>
          </a:xfrm>
        </p:grpSpPr>
        <p:sp>
          <p:nvSpPr>
            <p:cNvPr id="98" name="Google Shape;98;p1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99" name="Google Shape;99;p17"/>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accent4"/>
        </a:solidFill>
      </p:bgPr>
    </p:bg>
    <p:spTree>
      <p:nvGrpSpPr>
        <p:cNvPr id="100" name="Shape 100"/>
        <p:cNvGrpSpPr/>
        <p:nvPr/>
      </p:nvGrpSpPr>
      <p:grpSpPr>
        <a:xfrm>
          <a:off x="0" y="0"/>
          <a:ext cx="0" cy="0"/>
          <a:chOff x="0" y="0"/>
          <a:chExt cx="0" cy="0"/>
        </a:xfrm>
      </p:grpSpPr>
      <p:sp>
        <p:nvSpPr>
          <p:cNvPr id="101" name="Google Shape;101;p18"/>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2" name="Google Shape;102;p18"/>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03" name="Google Shape;103;p18"/>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04" name="Google Shape;104;p18"/>
          <p:cNvGrpSpPr/>
          <p:nvPr/>
        </p:nvGrpSpPr>
        <p:grpSpPr>
          <a:xfrm>
            <a:off x="0" y="0"/>
            <a:ext cx="9144000" cy="320100"/>
            <a:chOff x="0" y="0"/>
            <a:chExt cx="9144000" cy="320100"/>
          </a:xfrm>
        </p:grpSpPr>
        <p:sp>
          <p:nvSpPr>
            <p:cNvPr id="105" name="Google Shape;105;p1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06" name="Google Shape;106;p18"/>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p:cSld name="BIG_NUMBER_1_1">
    <p:bg>
      <p:bgPr>
        <a:solidFill>
          <a:schemeClr val="accent6"/>
        </a:solidFill>
      </p:bgPr>
    </p:bg>
    <p:spTree>
      <p:nvGrpSpPr>
        <p:cNvPr id="107" name="Shape 107"/>
        <p:cNvGrpSpPr/>
        <p:nvPr/>
      </p:nvGrpSpPr>
      <p:grpSpPr>
        <a:xfrm>
          <a:off x="0" y="0"/>
          <a:ext cx="0" cy="0"/>
          <a:chOff x="0" y="0"/>
          <a:chExt cx="0" cy="0"/>
        </a:xfrm>
      </p:grpSpPr>
      <p:sp>
        <p:nvSpPr>
          <p:cNvPr id="108" name="Google Shape;108;p19"/>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9" name="Google Shape;109;p19"/>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10" name="Google Shape;110;p19"/>
          <p:cNvSpPr txBox="1"/>
          <p:nvPr>
            <p:ph idx="12" type="sldNum"/>
          </p:nvPr>
        </p:nvSpPr>
        <p:spPr>
          <a:xfrm>
            <a:off x="8536100" y="4749850"/>
            <a:ext cx="480600" cy="270900"/>
          </a:xfrm>
          <a:prstGeom prst="rect">
            <a:avLst/>
          </a:prstGeom>
          <a:solidFill>
            <a:schemeClr val="dk2"/>
          </a:solidFill>
        </p:spPr>
        <p:txBody>
          <a:bodyPr anchorCtr="0" anchor="ctr" bIns="91425" lIns="91425" spcFirstLastPara="1" rIns="91425" wrap="square" tIns="91425">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1" name="Google Shape;111;p19"/>
          <p:cNvGrpSpPr/>
          <p:nvPr/>
        </p:nvGrpSpPr>
        <p:grpSpPr>
          <a:xfrm>
            <a:off x="0" y="0"/>
            <a:ext cx="9144000" cy="320100"/>
            <a:chOff x="0" y="0"/>
            <a:chExt cx="9144000" cy="320100"/>
          </a:xfrm>
        </p:grpSpPr>
        <p:sp>
          <p:nvSpPr>
            <p:cNvPr id="112" name="Google Shape;112;p1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13" name="Google Shape;113;p19"/>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1">
  <p:cSld name="BIG_NUMBER_1_1_1">
    <p:bg>
      <p:bgPr>
        <a:solidFill>
          <a:schemeClr val="accent5"/>
        </a:solidFill>
      </p:bgPr>
    </p:bg>
    <p:spTree>
      <p:nvGrpSpPr>
        <p:cNvPr id="114" name="Shape 114"/>
        <p:cNvGrpSpPr/>
        <p:nvPr/>
      </p:nvGrpSpPr>
      <p:grpSpPr>
        <a:xfrm>
          <a:off x="0" y="0"/>
          <a:ext cx="0" cy="0"/>
          <a:chOff x="0" y="0"/>
          <a:chExt cx="0" cy="0"/>
        </a:xfrm>
      </p:grpSpPr>
      <p:sp>
        <p:nvSpPr>
          <p:cNvPr id="115" name="Google Shape;115;p20"/>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116" name="Google Shape;116;p20"/>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2"/>
              </a:buClr>
              <a:buSzPts val="1800"/>
              <a:buFont typeface="Roboto"/>
              <a:buChar char="●"/>
              <a:defRPr b="1" sz="1800">
                <a:solidFill>
                  <a:schemeClr val="lt2"/>
                </a:solidFill>
                <a:latin typeface="Roboto"/>
                <a:ea typeface="Roboto"/>
                <a:cs typeface="Roboto"/>
                <a:sym typeface="Roboto"/>
              </a:defRPr>
            </a:lvl1pPr>
            <a:lvl2pPr indent="-330200" lvl="1" marL="914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2pPr>
            <a:lvl3pPr indent="-330200" lvl="2" marL="1371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3pPr>
            <a:lvl4pPr indent="-330200" lvl="3" marL="18288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4pPr>
            <a:lvl5pPr indent="-330200" lvl="4" marL="22860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5pPr>
            <a:lvl6pPr indent="-330200" lvl="5" marL="27432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6pPr>
            <a:lvl7pPr indent="-330200" lvl="6" marL="3200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7pPr>
            <a:lvl8pPr indent="-330200" lvl="7" marL="3657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8pPr>
            <a:lvl9pPr indent="-330200" lvl="8" marL="4114800" rtl="0">
              <a:spcBef>
                <a:spcPts val="1600"/>
              </a:spcBef>
              <a:spcAft>
                <a:spcPts val="1600"/>
              </a:spcAft>
              <a:buClr>
                <a:schemeClr val="lt2"/>
              </a:buClr>
              <a:buSzPts val="1600"/>
              <a:buFont typeface="Roboto"/>
              <a:buChar char="■"/>
              <a:defRPr b="1" sz="1600">
                <a:solidFill>
                  <a:schemeClr val="lt2"/>
                </a:solidFill>
                <a:latin typeface="Roboto"/>
                <a:ea typeface="Roboto"/>
                <a:cs typeface="Roboto"/>
                <a:sym typeface="Roboto"/>
              </a:defRPr>
            </a:lvl9pPr>
          </a:lstStyle>
          <a:p/>
        </p:txBody>
      </p:sp>
      <p:sp>
        <p:nvSpPr>
          <p:cNvPr id="117" name="Google Shape;117;p20"/>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8" name="Google Shape;118;p20"/>
          <p:cNvGrpSpPr/>
          <p:nvPr/>
        </p:nvGrpSpPr>
        <p:grpSpPr>
          <a:xfrm>
            <a:off x="0" y="0"/>
            <a:ext cx="9144000" cy="320100"/>
            <a:chOff x="0" y="0"/>
            <a:chExt cx="9144000" cy="320100"/>
          </a:xfrm>
        </p:grpSpPr>
        <p:sp>
          <p:nvSpPr>
            <p:cNvPr id="119" name="Google Shape;119;p2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20" name="Google Shape;120;p20"/>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9450" y="1322450"/>
            <a:ext cx="7688400" cy="288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3600"/>
              <a:buNone/>
              <a:defRPr sz="3600">
                <a:solidFill>
                  <a:schemeClr val="lt2"/>
                </a:solidFill>
              </a:defRPr>
            </a:lvl1pPr>
            <a:lvl2pPr lvl="1"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2pPr>
            <a:lvl3pPr lvl="2"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3pPr>
            <a:lvl4pPr lvl="3"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4pPr>
            <a:lvl5pPr lvl="4"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5pPr>
            <a:lvl6pPr lvl="5"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6pPr>
            <a:lvl7pPr lvl="6"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7pPr>
            <a:lvl8pPr lvl="7"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8pPr>
            <a:lvl9pPr lvl="8"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9pPr>
          </a:lstStyle>
          <a:p/>
        </p:txBody>
      </p:sp>
      <p:grpSp>
        <p:nvGrpSpPr>
          <p:cNvPr id="17" name="Google Shape;17;p3"/>
          <p:cNvGrpSpPr/>
          <p:nvPr/>
        </p:nvGrpSpPr>
        <p:grpSpPr>
          <a:xfrm>
            <a:off x="0" y="0"/>
            <a:ext cx="9144000" cy="320100"/>
            <a:chOff x="0" y="0"/>
            <a:chExt cx="9144000" cy="320100"/>
          </a:xfrm>
        </p:grpSpPr>
        <p:sp>
          <p:nvSpPr>
            <p:cNvPr id="18" name="Google Shape;18;p3"/>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9" name="Google Shape;19;p3"/>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cSld name="TITLE_AND_BODY_1">
    <p:bg>
      <p:bgPr>
        <a:solidFill>
          <a:schemeClr val="accent5"/>
        </a:solidFill>
      </p:bgPr>
    </p:bg>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brand drk)">
  <p:cSld name="color (brand drk)">
    <p:bg>
      <p:bgPr>
        <a:solidFill>
          <a:srgbClr val="434343"/>
        </a:solidFill>
      </p:bgPr>
    </p:bg>
    <p:spTree>
      <p:nvGrpSpPr>
        <p:cNvPr id="123" name="Shape 123"/>
        <p:cNvGrpSpPr/>
        <p:nvPr/>
      </p:nvGrpSpPr>
      <p:grpSpPr>
        <a:xfrm>
          <a:off x="0" y="0"/>
          <a:ext cx="0" cy="0"/>
          <a:chOff x="0" y="0"/>
          <a:chExt cx="0" cy="0"/>
        </a:xfrm>
      </p:grpSpPr>
      <p:sp>
        <p:nvSpPr>
          <p:cNvPr id="124" name="Google Shape;124;p2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Content-Open_1_1">
    <p:spTree>
      <p:nvGrpSpPr>
        <p:cNvPr id="129" name="Shape 129"/>
        <p:cNvGrpSpPr/>
        <p:nvPr/>
      </p:nvGrpSpPr>
      <p:grpSpPr>
        <a:xfrm>
          <a:off x="0" y="0"/>
          <a:ext cx="0" cy="0"/>
          <a:chOff x="0" y="0"/>
          <a:chExt cx="0" cy="0"/>
        </a:xfrm>
      </p:grpSpPr>
      <p:sp>
        <p:nvSpPr>
          <p:cNvPr id="130" name="Google Shape;130;p24"/>
          <p:cNvSpPr txBox="1"/>
          <p:nvPr>
            <p:ph type="title"/>
          </p:nvPr>
        </p:nvSpPr>
        <p:spPr>
          <a:xfrm>
            <a:off x="172063" y="2114800"/>
            <a:ext cx="8799900" cy="734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accent1"/>
              </a:buClr>
              <a:buSzPts val="3000"/>
              <a:buFont typeface="Roboto"/>
              <a:buNone/>
              <a:defRPr b="1" i="0" sz="3000" u="none" cap="none" strike="noStrike">
                <a:solidFill>
                  <a:schemeClr val="accent1"/>
                </a:solidFill>
                <a:latin typeface="Roboto"/>
                <a:ea typeface="Roboto"/>
                <a:cs typeface="Roboto"/>
                <a:sym typeface="Roboto"/>
              </a:defRPr>
            </a:lvl1pPr>
            <a:lvl2pPr lvl="1"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2pPr>
            <a:lvl3pPr lvl="2"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3pPr>
            <a:lvl4pPr lvl="3"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4pPr>
            <a:lvl5pPr lvl="4"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5pPr>
            <a:lvl6pPr lvl="5"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6pPr>
            <a:lvl7pPr lvl="6"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7pPr>
            <a:lvl8pPr lvl="7"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8pPr>
            <a:lvl9pPr lvl="8"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9pPr>
          </a:lstStyle>
          <a:p/>
        </p:txBody>
      </p:sp>
      <p:sp>
        <p:nvSpPr>
          <p:cNvPr id="131" name="Google Shape;131;p24"/>
          <p:cNvSpPr txBox="1"/>
          <p:nvPr>
            <p:ph idx="1" type="subTitle"/>
          </p:nvPr>
        </p:nvSpPr>
        <p:spPr>
          <a:xfrm>
            <a:off x="172075" y="2906513"/>
            <a:ext cx="87999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1pPr>
            <a:lvl2pPr lvl="1"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2pPr>
            <a:lvl3pPr lvl="2"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3pPr>
            <a:lvl4pPr lvl="3"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4pPr>
            <a:lvl5pPr lvl="4"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5pPr>
            <a:lvl6pPr lvl="5"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6pPr>
            <a:lvl7pPr lvl="6"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7pPr>
            <a:lvl8pPr lvl="7"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8pPr>
            <a:lvl9pPr lvl="8" rtl="0">
              <a:spcBef>
                <a:spcPts val="1600"/>
              </a:spcBef>
              <a:spcAft>
                <a:spcPts val="1600"/>
              </a:spcAft>
              <a:buClr>
                <a:schemeClr val="accent1"/>
              </a:buClr>
              <a:buSzPts val="4100"/>
              <a:buFont typeface="Roboto Black"/>
              <a:buNone/>
              <a:defRPr sz="4100">
                <a:solidFill>
                  <a:schemeClr val="accent1"/>
                </a:solidFill>
                <a:latin typeface="Roboto Black"/>
                <a:ea typeface="Roboto Black"/>
                <a:cs typeface="Roboto Black"/>
                <a:sym typeface="Roboto Black"/>
              </a:defRPr>
            </a:lvl9pPr>
          </a:lstStyle>
          <a:p/>
        </p:txBody>
      </p:sp>
      <p:sp>
        <p:nvSpPr>
          <p:cNvPr id="132" name="Google Shape;132;p24"/>
          <p:cNvSpPr txBox="1"/>
          <p:nvPr>
            <p:ph idx="2" type="subTitle"/>
          </p:nvPr>
        </p:nvSpPr>
        <p:spPr>
          <a:xfrm>
            <a:off x="172063" y="3787000"/>
            <a:ext cx="8799900" cy="494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Font typeface="Roboto"/>
              <a:buNone/>
              <a:defRPr sz="1500">
                <a:solidFill>
                  <a:schemeClr val="accent1"/>
                </a:solidFill>
                <a:latin typeface="Roboto"/>
                <a:ea typeface="Roboto"/>
                <a:cs typeface="Roboto"/>
                <a:sym typeface="Roboto"/>
              </a:defRPr>
            </a:lvl1pPr>
            <a:lvl2pPr lvl="1"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2pPr>
            <a:lvl3pPr lvl="2"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3pPr>
            <a:lvl4pPr lvl="3"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4pPr>
            <a:lvl5pPr lvl="4"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5pPr>
            <a:lvl6pPr lvl="5"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6pPr>
            <a:lvl7pPr lvl="6"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7pPr>
            <a:lvl8pPr lvl="7"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8pPr>
            <a:lvl9pPr lvl="8" rtl="0">
              <a:spcBef>
                <a:spcPts val="1600"/>
              </a:spcBef>
              <a:spcAft>
                <a:spcPts val="1600"/>
              </a:spcAft>
              <a:buClr>
                <a:schemeClr val="accent1"/>
              </a:buClr>
              <a:buSzPts val="1500"/>
              <a:buFont typeface="Roboto"/>
              <a:buNone/>
              <a:defRPr sz="1500">
                <a:solidFill>
                  <a:schemeClr val="accent1"/>
                </a:solidFill>
                <a:latin typeface="Roboto"/>
                <a:ea typeface="Roboto"/>
                <a:cs typeface="Roboto"/>
                <a:sym typeface="Roboto"/>
              </a:defRPr>
            </a:lvl9pPr>
          </a:lstStyle>
          <a:p/>
        </p:txBody>
      </p:sp>
      <p:sp>
        <p:nvSpPr>
          <p:cNvPr id="133" name="Google Shape;133;p24"/>
          <p:cNvSpPr/>
          <p:nvPr/>
        </p:nvSpPr>
        <p:spPr>
          <a:xfrm>
            <a:off x="0" y="-5125"/>
            <a:ext cx="9144000" cy="10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ph idx="12" type="sldNum"/>
          </p:nvPr>
        </p:nvSpPr>
        <p:spPr>
          <a:xfrm>
            <a:off x="8492959" y="46490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ext">
  <p:cSld name="Content-Text">
    <p:spTree>
      <p:nvGrpSpPr>
        <p:cNvPr id="135" name="Shape 135"/>
        <p:cNvGrpSpPr/>
        <p:nvPr/>
      </p:nvGrpSpPr>
      <p:grpSpPr>
        <a:xfrm>
          <a:off x="0" y="0"/>
          <a:ext cx="0" cy="0"/>
          <a:chOff x="0" y="0"/>
          <a:chExt cx="0" cy="0"/>
        </a:xfrm>
      </p:grpSpPr>
      <p:sp>
        <p:nvSpPr>
          <p:cNvPr id="136" name="Google Shape;136;p25"/>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Font typeface="Roboto Black"/>
              <a:buNone/>
              <a:defRPr i="0" sz="2700" u="none" cap="none" strike="noStrike">
                <a:solidFill>
                  <a:schemeClr val="accent1"/>
                </a:solidFill>
                <a:latin typeface="Roboto Black"/>
                <a:ea typeface="Roboto Black"/>
                <a:cs typeface="Roboto Black"/>
                <a:sym typeface="Roboto Black"/>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37" name="Google Shape;137;p25"/>
          <p:cNvSpPr txBox="1"/>
          <p:nvPr>
            <p:ph idx="1" type="body"/>
          </p:nvPr>
        </p:nvSpPr>
        <p:spPr>
          <a:xfrm>
            <a:off x="434975" y="1119188"/>
            <a:ext cx="7907400" cy="35307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5000"/>
              </a:lnSpc>
              <a:spcBef>
                <a:spcPts val="900"/>
              </a:spcBef>
              <a:spcAft>
                <a:spcPts val="0"/>
              </a:spcAft>
              <a:buClr>
                <a:schemeClr val="accent1"/>
              </a:buClr>
              <a:buSzPts val="2000"/>
              <a:buFont typeface="Roboto"/>
              <a:buChar char="•"/>
              <a:defRPr b="1" i="0" sz="2000" u="none" cap="none" strike="noStrike">
                <a:solidFill>
                  <a:schemeClr val="accent1"/>
                </a:solidFill>
                <a:latin typeface="Roboto"/>
                <a:ea typeface="Roboto"/>
                <a:cs typeface="Roboto"/>
                <a:sym typeface="Roboto"/>
              </a:defRPr>
            </a:lvl1pPr>
            <a:lvl2pPr indent="-330200" lvl="1" marL="914400" marR="0" rtl="0" algn="l">
              <a:lnSpc>
                <a:spcPct val="115000"/>
              </a:lnSpc>
              <a:spcBef>
                <a:spcPts val="1600"/>
              </a:spcBef>
              <a:spcAft>
                <a:spcPts val="0"/>
              </a:spcAft>
              <a:buClr>
                <a:schemeClr val="accent1"/>
              </a:buClr>
              <a:buSzPts val="1600"/>
              <a:buFont typeface="Roboto"/>
              <a:buChar char="–"/>
              <a:defRPr b="1" i="0" sz="1600" u="none" cap="none" strike="noStrike">
                <a:solidFill>
                  <a:schemeClr val="accen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accent1"/>
              </a:buClr>
              <a:buSzPts val="1400"/>
              <a:buFont typeface="Roboto"/>
              <a:buChar char="&gt;"/>
              <a:defRPr b="1" i="0" sz="1400" u="none" cap="none" strike="noStrike">
                <a:solidFill>
                  <a:schemeClr val="accent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accent1"/>
              </a:buClr>
              <a:buSzPts val="1200"/>
              <a:buFont typeface="Roboto"/>
              <a:buChar char="–"/>
              <a:defRPr b="1" i="0" sz="1200" u="none" cap="none" strike="noStrike">
                <a:solidFill>
                  <a:schemeClr val="accent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accent1"/>
              </a:buClr>
              <a:buSzPts val="1200"/>
              <a:buFont typeface="Roboto"/>
              <a:buChar char="&gt;"/>
              <a:defRPr b="1" i="0" sz="1200" u="none" cap="none" strike="noStrike">
                <a:solidFill>
                  <a:schemeClr val="accent1"/>
                </a:solidFill>
                <a:latin typeface="Roboto"/>
                <a:ea typeface="Roboto"/>
                <a:cs typeface="Roboto"/>
                <a:sym typeface="Roboto"/>
              </a:defRPr>
            </a:lvl5pPr>
            <a:lvl6pPr indent="-314325" lvl="5" marL="27432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6pPr>
            <a:lvl7pPr indent="-314325" lvl="6" marL="32004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7pPr>
            <a:lvl8pPr indent="-314325" lvl="7" marL="36576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dk1"/>
              </a:buClr>
              <a:buSzPts val="1350"/>
              <a:buFont typeface="Roboto"/>
              <a:buChar char="•"/>
              <a:defRPr b="1" i="0" sz="1350" u="none" cap="none" strike="noStrike">
                <a:solidFill>
                  <a:schemeClr val="dk1"/>
                </a:solidFill>
                <a:latin typeface="Roboto"/>
                <a:ea typeface="Roboto"/>
                <a:cs typeface="Roboto"/>
                <a:sym typeface="Roboto"/>
              </a:defRPr>
            </a:lvl9pPr>
          </a:lstStyle>
          <a:p/>
        </p:txBody>
      </p:sp>
      <p:sp>
        <p:nvSpPr>
          <p:cNvPr id="138" name="Google Shape;138;p25"/>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a:ea typeface="Roboto"/>
                <a:cs typeface="Roboto"/>
                <a:sym typeface="Roboto"/>
              </a:defRPr>
            </a:lvl1pPr>
            <a:lvl2pPr lvl="1">
              <a:buNone/>
              <a:defRPr>
                <a:solidFill>
                  <a:schemeClr val="lt2"/>
                </a:solidFill>
                <a:latin typeface="Roboto"/>
                <a:ea typeface="Roboto"/>
                <a:cs typeface="Roboto"/>
                <a:sym typeface="Roboto"/>
              </a:defRPr>
            </a:lvl2pPr>
            <a:lvl3pPr lvl="2">
              <a:buNone/>
              <a:defRPr>
                <a:solidFill>
                  <a:schemeClr val="lt2"/>
                </a:solidFill>
                <a:latin typeface="Roboto"/>
                <a:ea typeface="Roboto"/>
                <a:cs typeface="Roboto"/>
                <a:sym typeface="Roboto"/>
              </a:defRPr>
            </a:lvl3pPr>
            <a:lvl4pPr lvl="3">
              <a:buNone/>
              <a:defRPr>
                <a:solidFill>
                  <a:schemeClr val="lt2"/>
                </a:solidFill>
                <a:latin typeface="Roboto"/>
                <a:ea typeface="Roboto"/>
                <a:cs typeface="Roboto"/>
                <a:sym typeface="Roboto"/>
              </a:defRPr>
            </a:lvl4pPr>
            <a:lvl5pPr lvl="4">
              <a:buNone/>
              <a:defRPr>
                <a:solidFill>
                  <a:schemeClr val="lt2"/>
                </a:solidFill>
                <a:latin typeface="Roboto"/>
                <a:ea typeface="Roboto"/>
                <a:cs typeface="Roboto"/>
                <a:sym typeface="Roboto"/>
              </a:defRPr>
            </a:lvl5pPr>
            <a:lvl6pPr lvl="5">
              <a:buNone/>
              <a:defRPr>
                <a:solidFill>
                  <a:schemeClr val="lt2"/>
                </a:solidFill>
                <a:latin typeface="Roboto"/>
                <a:ea typeface="Roboto"/>
                <a:cs typeface="Roboto"/>
                <a:sym typeface="Roboto"/>
              </a:defRPr>
            </a:lvl6pPr>
            <a:lvl7pPr lvl="6">
              <a:buNone/>
              <a:defRPr>
                <a:solidFill>
                  <a:schemeClr val="lt2"/>
                </a:solidFill>
                <a:latin typeface="Roboto"/>
                <a:ea typeface="Roboto"/>
                <a:cs typeface="Roboto"/>
                <a:sym typeface="Roboto"/>
              </a:defRPr>
            </a:lvl7pPr>
            <a:lvl8pPr lvl="7">
              <a:buNone/>
              <a:defRPr>
                <a:solidFill>
                  <a:schemeClr val="lt2"/>
                </a:solidFill>
                <a:latin typeface="Roboto"/>
                <a:ea typeface="Roboto"/>
                <a:cs typeface="Roboto"/>
                <a:sym typeface="Roboto"/>
              </a:defRPr>
            </a:lvl8pPr>
            <a:lvl9pPr lvl="8">
              <a:buNone/>
              <a:defRPr>
                <a:solidFill>
                  <a:schemeClr val="lt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ontent-Open_2_1">
    <p:bg>
      <p:bgPr>
        <a:gradFill>
          <a:gsLst>
            <a:gs pos="0">
              <a:srgbClr val="00B2E1">
                <a:alpha val="0"/>
              </a:srgbClr>
            </a:gs>
            <a:gs pos="38000">
              <a:srgbClr val="00B2E1">
                <a:alpha val="0"/>
              </a:srgbClr>
            </a:gs>
            <a:gs pos="100000">
              <a:schemeClr val="lt2"/>
            </a:gs>
          </a:gsLst>
          <a:lin ang="5400700" scaled="0"/>
        </a:gradFill>
      </p:bgPr>
    </p:bg>
    <p:spTree>
      <p:nvGrpSpPr>
        <p:cNvPr id="139" name="Shape 139"/>
        <p:cNvGrpSpPr/>
        <p:nvPr/>
      </p:nvGrpSpPr>
      <p:grpSpPr>
        <a:xfrm>
          <a:off x="0" y="0"/>
          <a:ext cx="0" cy="0"/>
          <a:chOff x="0" y="0"/>
          <a:chExt cx="0" cy="0"/>
        </a:xfrm>
      </p:grpSpPr>
      <p:sp>
        <p:nvSpPr>
          <p:cNvPr id="140" name="Google Shape;140;p26"/>
          <p:cNvSpPr/>
          <p:nvPr/>
        </p:nvSpPr>
        <p:spPr>
          <a:xfrm>
            <a:off x="0" y="0"/>
            <a:ext cx="9144000" cy="45600"/>
          </a:xfrm>
          <a:prstGeom prst="rect">
            <a:avLst/>
          </a:prstGeom>
          <a:solidFill>
            <a:schemeClr val="accent1"/>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sp>
        <p:nvSpPr>
          <p:cNvPr id="141" name="Google Shape;141;p26"/>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100"/>
              <a:buNone/>
              <a:defRPr b="1" i="0" sz="2100" u="none" cap="none" strike="noStrike">
                <a:solidFill>
                  <a:schemeClr val="accent1"/>
                </a:solidFill>
              </a:defRPr>
            </a:lvl1pPr>
            <a:lvl2pPr lvl="1"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9pPr>
          </a:lstStyle>
          <a:p/>
        </p:txBody>
      </p:sp>
      <p:sp>
        <p:nvSpPr>
          <p:cNvPr id="142" name="Google Shape;142;p26"/>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ent-Open_2_2">
    <p:bg>
      <p:bgPr>
        <a:solidFill>
          <a:schemeClr val="accent5"/>
        </a:solidFill>
      </p:bgPr>
    </p:bg>
    <p:spTree>
      <p:nvGrpSpPr>
        <p:cNvPr id="143" name="Shape 143"/>
        <p:cNvGrpSpPr/>
        <p:nvPr/>
      </p:nvGrpSpPr>
      <p:grpSpPr>
        <a:xfrm>
          <a:off x="0" y="0"/>
          <a:ext cx="0" cy="0"/>
          <a:chOff x="0" y="0"/>
          <a:chExt cx="0" cy="0"/>
        </a:xfrm>
      </p:grpSpPr>
      <p:sp>
        <p:nvSpPr>
          <p:cNvPr id="144" name="Google Shape;14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Content-Open_2_2_1">
    <p:bg>
      <p:bgPr>
        <a:solidFill>
          <a:schemeClr val="accent1"/>
        </a:solidFill>
      </p:bgPr>
    </p:bg>
    <p:spTree>
      <p:nvGrpSpPr>
        <p:cNvPr id="145" name="Shape 145"/>
        <p:cNvGrpSpPr/>
        <p:nvPr/>
      </p:nvGrpSpPr>
      <p:grpSpPr>
        <a:xfrm>
          <a:off x="0" y="0"/>
          <a:ext cx="0" cy="0"/>
          <a:chOff x="0" y="0"/>
          <a:chExt cx="0" cy="0"/>
        </a:xfrm>
      </p:grpSpPr>
      <p:sp>
        <p:nvSpPr>
          <p:cNvPr id="146" name="Google Shape;146;p28"/>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47" name="Google Shape;147;p28"/>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4"/>
              </a:buClr>
              <a:buSzPts val="1600"/>
              <a:buNone/>
              <a:defRPr i="0" sz="1600" u="none" cap="none" strike="noStrike">
                <a:solidFill>
                  <a:schemeClr val="accent4"/>
                </a:solidFill>
              </a:defRPr>
            </a:lvl1pPr>
            <a:lvl2pPr lvl="1"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2pPr>
            <a:lvl3pPr lvl="2"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3pPr>
            <a:lvl4pPr lvl="3"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4pPr>
            <a:lvl5pPr lvl="4"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5pPr>
            <a:lvl6pPr lvl="5"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6pPr>
            <a:lvl7pPr lvl="6"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7pPr>
            <a:lvl8pPr lvl="7"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8pPr>
            <a:lvl9pPr lvl="8"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9pPr>
          </a:lstStyle>
          <a:p/>
        </p:txBody>
      </p:sp>
      <p:sp>
        <p:nvSpPr>
          <p:cNvPr id="148" name="Google Shape;148;p28"/>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lvl1pPr lvl="0">
              <a:buNone/>
              <a:defRPr>
                <a:solidFill>
                  <a:schemeClr val="accent4"/>
                </a:solidFill>
                <a:latin typeface="Roboto Mono Regular"/>
                <a:ea typeface="Roboto Mono Regular"/>
                <a:cs typeface="Roboto Mono Regular"/>
                <a:sym typeface="Roboto Mono Regular"/>
              </a:defRPr>
            </a:lvl1pPr>
            <a:lvl2pPr lvl="1">
              <a:buNone/>
              <a:defRPr>
                <a:solidFill>
                  <a:schemeClr val="accent4"/>
                </a:solidFill>
                <a:latin typeface="Roboto Mono Regular"/>
                <a:ea typeface="Roboto Mono Regular"/>
                <a:cs typeface="Roboto Mono Regular"/>
                <a:sym typeface="Roboto Mono Regular"/>
              </a:defRPr>
            </a:lvl2pPr>
            <a:lvl3pPr lvl="2">
              <a:buNone/>
              <a:defRPr>
                <a:solidFill>
                  <a:schemeClr val="accent4"/>
                </a:solidFill>
                <a:latin typeface="Roboto Mono Regular"/>
                <a:ea typeface="Roboto Mono Regular"/>
                <a:cs typeface="Roboto Mono Regular"/>
                <a:sym typeface="Roboto Mono Regular"/>
              </a:defRPr>
            </a:lvl3pPr>
            <a:lvl4pPr lvl="3">
              <a:buNone/>
              <a:defRPr>
                <a:solidFill>
                  <a:schemeClr val="accent4"/>
                </a:solidFill>
                <a:latin typeface="Roboto Mono Regular"/>
                <a:ea typeface="Roboto Mono Regular"/>
                <a:cs typeface="Roboto Mono Regular"/>
                <a:sym typeface="Roboto Mono Regular"/>
              </a:defRPr>
            </a:lvl4pPr>
            <a:lvl5pPr lvl="4">
              <a:buNone/>
              <a:defRPr>
                <a:solidFill>
                  <a:schemeClr val="accent4"/>
                </a:solidFill>
                <a:latin typeface="Roboto Mono Regular"/>
                <a:ea typeface="Roboto Mono Regular"/>
                <a:cs typeface="Roboto Mono Regular"/>
                <a:sym typeface="Roboto Mono Regular"/>
              </a:defRPr>
            </a:lvl5pPr>
            <a:lvl6pPr lvl="5">
              <a:buNone/>
              <a:defRPr>
                <a:solidFill>
                  <a:schemeClr val="accent4"/>
                </a:solidFill>
                <a:latin typeface="Roboto Mono Regular"/>
                <a:ea typeface="Roboto Mono Regular"/>
                <a:cs typeface="Roboto Mono Regular"/>
                <a:sym typeface="Roboto Mono Regular"/>
              </a:defRPr>
            </a:lvl6pPr>
            <a:lvl7pPr lvl="6">
              <a:buNone/>
              <a:defRPr>
                <a:solidFill>
                  <a:schemeClr val="accent4"/>
                </a:solidFill>
                <a:latin typeface="Roboto Mono Regular"/>
                <a:ea typeface="Roboto Mono Regular"/>
                <a:cs typeface="Roboto Mono Regular"/>
                <a:sym typeface="Roboto Mono Regular"/>
              </a:defRPr>
            </a:lvl7pPr>
            <a:lvl8pPr lvl="7">
              <a:buNone/>
              <a:defRPr>
                <a:solidFill>
                  <a:schemeClr val="accent4"/>
                </a:solidFill>
                <a:latin typeface="Roboto Mono Regular"/>
                <a:ea typeface="Roboto Mono Regular"/>
                <a:cs typeface="Roboto Mono Regular"/>
                <a:sym typeface="Roboto Mono Regular"/>
              </a:defRPr>
            </a:lvl8pPr>
            <a:lvl9pPr lvl="8">
              <a:buNone/>
              <a:defRPr>
                <a:solidFill>
                  <a:schemeClr val="accent4"/>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Content-Open_2_2_2">
    <p:bg>
      <p:bgPr>
        <a:solidFill>
          <a:schemeClr val="accent1"/>
        </a:solidFill>
      </p:bgPr>
    </p:bg>
    <p:spTree>
      <p:nvGrpSpPr>
        <p:cNvPr id="149" name="Shape 149"/>
        <p:cNvGrpSpPr/>
        <p:nvPr/>
      </p:nvGrpSpPr>
      <p:grpSpPr>
        <a:xfrm>
          <a:off x="0" y="0"/>
          <a:ext cx="0" cy="0"/>
          <a:chOff x="0" y="0"/>
          <a:chExt cx="0" cy="0"/>
        </a:xfrm>
      </p:grpSpPr>
      <p:sp>
        <p:nvSpPr>
          <p:cNvPr id="150" name="Google Shape;150;p29"/>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1" name="Google Shape;151;p29"/>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lvl1pPr indent="-393700" lvl="0" marL="457200" rtl="0" algn="ctr">
              <a:spcBef>
                <a:spcPts val="0"/>
              </a:spcBef>
              <a:spcAft>
                <a:spcPts val="0"/>
              </a:spcAft>
              <a:buClr>
                <a:srgbClr val="FFFFFF"/>
              </a:buClr>
              <a:buSzPts val="2600"/>
              <a:buFont typeface="Roboto"/>
              <a:buChar char="●"/>
              <a:defRPr b="1" sz="2600">
                <a:solidFill>
                  <a:srgbClr val="FFFFFF"/>
                </a:solidFill>
                <a:latin typeface="Roboto"/>
                <a:ea typeface="Roboto"/>
                <a:cs typeface="Roboto"/>
                <a:sym typeface="Roboto"/>
              </a:defRPr>
            </a:lvl1pPr>
            <a:lvl2pPr indent="-393700" lvl="1" marL="914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2pPr>
            <a:lvl3pPr indent="-393700" lvl="2" marL="1371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3pPr>
            <a:lvl4pPr indent="-393700" lvl="3" marL="18288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4pPr>
            <a:lvl5pPr indent="-393700" lvl="4" marL="22860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5pPr>
            <a:lvl6pPr indent="-393700" lvl="5" marL="27432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6pPr>
            <a:lvl7pPr indent="-393700" lvl="6" marL="3200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7pPr>
            <a:lvl8pPr indent="-393700" lvl="7" marL="3657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8pPr>
            <a:lvl9pPr indent="-393700" lvl="8" marL="4114800" rtl="0" algn="ctr">
              <a:spcBef>
                <a:spcPts val="1600"/>
              </a:spcBef>
              <a:spcAft>
                <a:spcPts val="1600"/>
              </a:spcAft>
              <a:buClr>
                <a:srgbClr val="FFFFFF"/>
              </a:buClr>
              <a:buSzPts val="2600"/>
              <a:buFont typeface="Roboto"/>
              <a:buChar char="■"/>
              <a:defRPr b="1" sz="2600">
                <a:solidFill>
                  <a:srgbClr val="FFFFFF"/>
                </a:solidFill>
                <a:latin typeface="Roboto"/>
                <a:ea typeface="Roboto"/>
                <a:cs typeface="Roboto"/>
                <a:sym typeface="Roboto"/>
              </a:defRPr>
            </a:lvl9pPr>
          </a:lstStyle>
          <a:p/>
        </p:txBody>
      </p:sp>
      <p:sp>
        <p:nvSpPr>
          <p:cNvPr id="152" name="Google Shape;152;p29"/>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1600"/>
              <a:buNone/>
              <a:defRPr i="0" sz="1600" u="none" cap="none" strike="noStrike">
                <a:solidFill>
                  <a:schemeClr val="lt2"/>
                </a:solidFill>
              </a:defRPr>
            </a:lvl1pPr>
            <a:lvl2pPr lvl="1"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2pPr>
            <a:lvl3pPr lvl="2"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3pPr>
            <a:lvl4pPr lvl="3"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4pPr>
            <a:lvl5pPr lvl="4"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5pPr>
            <a:lvl6pPr lvl="5"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6pPr>
            <a:lvl7pPr lvl="6"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7pPr>
            <a:lvl8pPr lvl="7"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8pPr>
            <a:lvl9pPr lvl="8"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9pPr>
          </a:lstStyle>
          <a:p/>
        </p:txBody>
      </p:sp>
      <p:sp>
        <p:nvSpPr>
          <p:cNvPr id="153" name="Google Shape;15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lt-1">
  <p:cSld name="Content Alt-1">
    <p:bg>
      <p:bgPr>
        <a:solidFill>
          <a:schemeClr val="accent1"/>
        </a:solidFill>
      </p:bgPr>
    </p:bg>
    <p:spTree>
      <p:nvGrpSpPr>
        <p:cNvPr id="154" name="Shape 154"/>
        <p:cNvGrpSpPr/>
        <p:nvPr/>
      </p:nvGrpSpPr>
      <p:grpSpPr>
        <a:xfrm>
          <a:off x="0" y="0"/>
          <a:ext cx="0" cy="0"/>
          <a:chOff x="0" y="0"/>
          <a:chExt cx="0" cy="0"/>
        </a:xfrm>
      </p:grpSpPr>
      <p:sp>
        <p:nvSpPr>
          <p:cNvPr id="155" name="Google Shape;155;p30"/>
          <p:cNvSpPr/>
          <p:nvPr/>
        </p:nvSpPr>
        <p:spPr>
          <a:xfrm>
            <a:off x="0" y="25"/>
            <a:ext cx="4572000" cy="5143500"/>
          </a:xfrm>
          <a:prstGeom prst="rect">
            <a:avLst/>
          </a:prstGeom>
          <a:solidFill>
            <a:schemeClr val="accent5"/>
          </a:solidFill>
          <a:ln>
            <a:noFill/>
          </a:ln>
        </p:spPr>
        <p:txBody>
          <a:bodyPr anchorCtr="0" anchor="ctr" bIns="27000" lIns="27000" spcFirstLastPara="1" rIns="27000" wrap="square" tIns="27000">
            <a:noAutofit/>
          </a:bodyPr>
          <a:lstStyle/>
          <a:p>
            <a:pPr indent="0" lvl="0" marL="0" marR="0" rtl="0" algn="ctr">
              <a:spcBef>
                <a:spcPts val="0"/>
              </a:spcBef>
              <a:spcAft>
                <a:spcPts val="0"/>
              </a:spcAft>
              <a:buClr>
                <a:schemeClr val="dk1"/>
              </a:buClr>
              <a:buSzPts val="2400"/>
              <a:buFont typeface="Century Gothic"/>
              <a:buNone/>
            </a:pPr>
            <a:r>
              <a:t/>
            </a:r>
            <a:endParaRPr b="1" i="0" sz="2400" u="none" cap="none" strike="noStrike">
              <a:solidFill>
                <a:srgbClr val="99A61D"/>
              </a:solidFill>
              <a:latin typeface="Century Gothic"/>
              <a:ea typeface="Century Gothic"/>
              <a:cs typeface="Century Gothic"/>
              <a:sym typeface="Century Gothic"/>
            </a:endParaRPr>
          </a:p>
        </p:txBody>
      </p:sp>
      <p:sp>
        <p:nvSpPr>
          <p:cNvPr id="156" name="Google Shape;156;p30"/>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7" name="Google Shape;157;p30"/>
          <p:cNvSpPr txBox="1"/>
          <p:nvPr>
            <p:ph type="title"/>
          </p:nvPr>
        </p:nvSpPr>
        <p:spPr>
          <a:xfrm>
            <a:off x="211025" y="1125825"/>
            <a:ext cx="4149900" cy="316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2pPr>
            <a:lvl3pPr lvl="2"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3pPr>
            <a:lvl4pPr lvl="3"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4pPr>
            <a:lvl5pPr lvl="4"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5pPr>
            <a:lvl6pPr lvl="5"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6pPr>
            <a:lvl7pPr lvl="6"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7pPr>
            <a:lvl8pPr lvl="7"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8pPr>
            <a:lvl9pPr lvl="8"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9pPr>
          </a:lstStyle>
          <a:p/>
        </p:txBody>
      </p:sp>
      <p:sp>
        <p:nvSpPr>
          <p:cNvPr id="158" name="Google Shape;158;p30"/>
          <p:cNvSpPr txBox="1"/>
          <p:nvPr>
            <p:ph idx="1" type="body"/>
          </p:nvPr>
        </p:nvSpPr>
        <p:spPr>
          <a:xfrm>
            <a:off x="4766450" y="1257425"/>
            <a:ext cx="4226400" cy="3392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15000"/>
              </a:lnSpc>
              <a:spcBef>
                <a:spcPts val="900"/>
              </a:spcBef>
              <a:spcAft>
                <a:spcPts val="0"/>
              </a:spcAft>
              <a:buClr>
                <a:schemeClr val="lt2"/>
              </a:buClr>
              <a:buSzPts val="1800"/>
              <a:buFont typeface="Roboto"/>
              <a:buChar char="●"/>
              <a:defRPr b="1" i="0" sz="1800" u="none" cap="none" strike="noStrike">
                <a:solidFill>
                  <a:schemeClr val="lt2"/>
                </a:solidFill>
                <a:latin typeface="Roboto"/>
                <a:ea typeface="Roboto"/>
                <a:cs typeface="Roboto"/>
                <a:sym typeface="Roboto"/>
              </a:defRPr>
            </a:lvl1pPr>
            <a:lvl2pPr indent="-330200" lvl="1" marL="914400" marR="0" rtl="0" algn="l">
              <a:lnSpc>
                <a:spcPct val="115000"/>
              </a:lnSpc>
              <a:spcBef>
                <a:spcPts val="1600"/>
              </a:spcBef>
              <a:spcAft>
                <a:spcPts val="0"/>
              </a:spcAft>
              <a:buClr>
                <a:schemeClr val="lt2"/>
              </a:buClr>
              <a:buSzPts val="1600"/>
              <a:buFont typeface="Roboto"/>
              <a:buChar char="●"/>
              <a:defRPr b="1" i="0" sz="16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1" i="0" sz="1400" u="none" cap="none" strike="noStrike">
                <a:solidFill>
                  <a:schemeClr val="lt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2"/>
              </a:buClr>
              <a:buSzPts val="1200"/>
              <a:buFont typeface="Roboto"/>
              <a:buChar char="–"/>
              <a:defRPr b="1" i="0" sz="1200" u="none" cap="none" strike="noStrike">
                <a:solidFill>
                  <a:schemeClr val="lt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2"/>
              </a:buClr>
              <a:buSzPts val="1200"/>
              <a:buFont typeface="Roboto"/>
              <a:buChar char="&gt;"/>
              <a:defRPr b="1" i="0" sz="1200" u="none" cap="none" strike="noStrike">
                <a:solidFill>
                  <a:schemeClr val="lt2"/>
                </a:solidFill>
                <a:latin typeface="Roboto"/>
                <a:ea typeface="Roboto"/>
                <a:cs typeface="Roboto"/>
                <a:sym typeface="Roboto"/>
              </a:defRPr>
            </a:lvl5pPr>
            <a:lvl6pPr indent="-314325" lvl="5" marL="27432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6pPr>
            <a:lvl7pPr indent="-314325" lvl="6" marL="32004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7pPr>
            <a:lvl8pPr indent="-314325" lvl="7" marL="36576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lt2"/>
              </a:buClr>
              <a:buSzPts val="1350"/>
              <a:buFont typeface="Roboto"/>
              <a:buChar char="•"/>
              <a:defRPr b="1" i="0" sz="1350" u="none" cap="none" strike="noStrike">
                <a:solidFill>
                  <a:schemeClr val="lt2"/>
                </a:solidFill>
                <a:latin typeface="Roboto"/>
                <a:ea typeface="Roboto"/>
                <a:cs typeface="Roboto"/>
                <a:sym typeface="Roboto"/>
              </a:defRPr>
            </a:lvl9pPr>
          </a:lstStyle>
          <a:p/>
        </p:txBody>
      </p:sp>
      <p:sp>
        <p:nvSpPr>
          <p:cNvPr id="159" name="Google Shape;159;p30"/>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Font typeface="Roboto"/>
              <a:buNone/>
              <a:defRPr b="1" sz="2400">
                <a:solidFill>
                  <a:schemeClr val="lt2"/>
                </a:solidFill>
                <a:latin typeface="Roboto"/>
                <a:ea typeface="Roboto"/>
                <a:cs typeface="Roboto"/>
                <a:sym typeface="Roboto"/>
              </a:defRPr>
            </a:lvl1pPr>
            <a:lvl2pPr lvl="1"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2pPr>
            <a:lvl3pPr lvl="2"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3pPr>
            <a:lvl4pPr lvl="3"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4pPr>
            <a:lvl5pPr lvl="4"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5pPr>
            <a:lvl6pPr lvl="5"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6pPr>
            <a:lvl7pPr lvl="6"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7pPr>
            <a:lvl8pPr lvl="7"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8pPr>
            <a:lvl9pPr lvl="8" rtl="0">
              <a:spcBef>
                <a:spcPts val="1600"/>
              </a:spcBef>
              <a:spcAft>
                <a:spcPts val="1600"/>
              </a:spcAft>
              <a:buClr>
                <a:schemeClr val="lt2"/>
              </a:buClr>
              <a:buSzPts val="2400"/>
              <a:buFont typeface="Roboto"/>
              <a:buNone/>
              <a:defRPr b="1" sz="2400">
                <a:solidFill>
                  <a:schemeClr val="lt2"/>
                </a:solidFill>
                <a:latin typeface="Roboto"/>
                <a:ea typeface="Roboto"/>
                <a:cs typeface="Roboto"/>
                <a:sym typeface="Roboto"/>
              </a:defRPr>
            </a:lvl9pPr>
          </a:lstStyle>
          <a:p/>
        </p:txBody>
      </p:sp>
      <p:sp>
        <p:nvSpPr>
          <p:cNvPr id="160" name="Google Shape;16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2" name="Google Shape;22;p4"/>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23" name="Google Shape;23;p4"/>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ctr">
              <a:spcBef>
                <a:spcPts val="0"/>
              </a:spcBef>
              <a:spcAft>
                <a:spcPts val="0"/>
              </a:spcAft>
              <a:buNone/>
            </a:pPr>
            <a:fld id="{00000000-1234-1234-1234-123412341234}" type="slidenum">
              <a:rPr lang="en-US"/>
              <a:t>‹#›</a:t>
            </a:fld>
            <a:endParaRPr/>
          </a:p>
        </p:txBody>
      </p:sp>
      <p:grpSp>
        <p:nvGrpSpPr>
          <p:cNvPr id="24" name="Google Shape;24;p4"/>
          <p:cNvGrpSpPr/>
          <p:nvPr/>
        </p:nvGrpSpPr>
        <p:grpSpPr>
          <a:xfrm>
            <a:off x="0" y="0"/>
            <a:ext cx="9144000" cy="320100"/>
            <a:chOff x="0" y="0"/>
            <a:chExt cx="9144000" cy="320100"/>
          </a:xfrm>
        </p:grpSpPr>
        <p:sp>
          <p:nvSpPr>
            <p:cNvPr id="25" name="Google Shape;25;p4"/>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6" name="Google Shape;26;p4"/>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Content-Open_2_2_3">
    <p:bg>
      <p:bgPr>
        <a:solidFill>
          <a:schemeClr val="accent1"/>
        </a:solidFill>
      </p:bgPr>
    </p:bg>
    <p:spTree>
      <p:nvGrpSpPr>
        <p:cNvPr id="161" name="Shape 161"/>
        <p:cNvGrpSpPr/>
        <p:nvPr/>
      </p:nvGrpSpPr>
      <p:grpSpPr>
        <a:xfrm>
          <a:off x="0" y="0"/>
          <a:ext cx="0" cy="0"/>
          <a:chOff x="0" y="0"/>
          <a:chExt cx="0" cy="0"/>
        </a:xfrm>
      </p:grpSpPr>
      <p:sp>
        <p:nvSpPr>
          <p:cNvPr id="162" name="Google Shape;162;p31"/>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63" name="Google Shape;163;p31"/>
          <p:cNvSpPr txBox="1"/>
          <p:nvPr>
            <p:ph idx="1" type="body"/>
          </p:nvPr>
        </p:nvSpPr>
        <p:spPr>
          <a:xfrm>
            <a:off x="843475" y="876300"/>
            <a:ext cx="7646400" cy="2908800"/>
          </a:xfrm>
          <a:prstGeom prst="rect">
            <a:avLst/>
          </a:prstGeom>
        </p:spPr>
        <p:txBody>
          <a:bodyPr anchorCtr="0" anchor="ctr" bIns="91425" lIns="91425" spcFirstLastPara="1" rIns="91425" wrap="square" tIns="91425">
            <a:noAutofit/>
          </a:bodyPr>
          <a:lstStyle>
            <a:lvl1pPr indent="-400050" lvl="0" marL="457200" rtl="0" algn="ctr">
              <a:spcBef>
                <a:spcPts val="0"/>
              </a:spcBef>
              <a:spcAft>
                <a:spcPts val="0"/>
              </a:spcAft>
              <a:buClr>
                <a:srgbClr val="FFFFFF"/>
              </a:buClr>
              <a:buSzPts val="2700"/>
              <a:buFont typeface="Roboto"/>
              <a:buChar char="●"/>
              <a:defRPr b="1" sz="2700">
                <a:solidFill>
                  <a:srgbClr val="FFFFFF"/>
                </a:solidFill>
                <a:latin typeface="Roboto"/>
                <a:ea typeface="Roboto"/>
                <a:cs typeface="Roboto"/>
                <a:sym typeface="Roboto"/>
              </a:defRPr>
            </a:lvl1pPr>
            <a:lvl2pPr indent="-400050" lvl="1" marL="914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2pPr>
            <a:lvl3pPr indent="-400050" lvl="2" marL="1371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3pPr>
            <a:lvl4pPr indent="-400050" lvl="3" marL="18288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4pPr>
            <a:lvl5pPr indent="-400050" lvl="4" marL="22860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5pPr>
            <a:lvl6pPr indent="-400050" lvl="5" marL="27432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6pPr>
            <a:lvl7pPr indent="-400050" lvl="6" marL="3200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7pPr>
            <a:lvl8pPr indent="-400050" lvl="7" marL="3657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8pPr>
            <a:lvl9pPr indent="-400050" lvl="8" marL="4114800" rtl="0" algn="ctr">
              <a:spcBef>
                <a:spcPts val="1600"/>
              </a:spcBef>
              <a:spcAft>
                <a:spcPts val="1600"/>
              </a:spcAft>
              <a:buClr>
                <a:srgbClr val="FFFFFF"/>
              </a:buClr>
              <a:buSzPts val="2700"/>
              <a:buFont typeface="Roboto"/>
              <a:buChar char="■"/>
              <a:defRPr b="1" sz="2700">
                <a:solidFill>
                  <a:srgbClr val="FFFFFF"/>
                </a:solidFill>
                <a:latin typeface="Roboto"/>
                <a:ea typeface="Roboto"/>
                <a:cs typeface="Roboto"/>
                <a:sym typeface="Roboto"/>
              </a:defRPr>
            </a:lvl9pPr>
          </a:lstStyle>
          <a:p/>
        </p:txBody>
      </p:sp>
      <p:sp>
        <p:nvSpPr>
          <p:cNvPr id="164" name="Google Shape;164;p31"/>
          <p:cNvSpPr txBox="1"/>
          <p:nvPr>
            <p:ph type="title"/>
          </p:nvPr>
        </p:nvSpPr>
        <p:spPr>
          <a:xfrm>
            <a:off x="2640725" y="3785100"/>
            <a:ext cx="5849100" cy="542400"/>
          </a:xfrm>
          <a:prstGeom prst="rect">
            <a:avLst/>
          </a:prstGeom>
        </p:spPr>
        <p:txBody>
          <a:bodyPr anchorCtr="0" anchor="b" bIns="0" lIns="0" spcFirstLastPara="1" rIns="0" wrap="square" tIns="0">
            <a:noAutofit/>
          </a:bodyPr>
          <a:lstStyle>
            <a:lvl1pPr lvl="0" rtl="0" algn="r">
              <a:spcBef>
                <a:spcPts val="0"/>
              </a:spcBef>
              <a:spcAft>
                <a:spcPts val="0"/>
              </a:spcAft>
              <a:buClr>
                <a:schemeClr val="accent4"/>
              </a:buClr>
              <a:buSzPts val="2000"/>
              <a:buNone/>
              <a:defRPr sz="2000">
                <a:solidFill>
                  <a:schemeClr val="accent4"/>
                </a:solidFill>
              </a:defRPr>
            </a:lvl1pPr>
            <a:lvl2pPr lvl="1" rtl="0" algn="r">
              <a:spcBef>
                <a:spcPts val="0"/>
              </a:spcBef>
              <a:spcAft>
                <a:spcPts val="0"/>
              </a:spcAft>
              <a:buClr>
                <a:schemeClr val="accent4"/>
              </a:buClr>
              <a:buSzPts val="2000"/>
              <a:buNone/>
              <a:defRPr sz="2000">
                <a:solidFill>
                  <a:schemeClr val="accent4"/>
                </a:solidFill>
              </a:defRPr>
            </a:lvl2pPr>
            <a:lvl3pPr lvl="2" rtl="0" algn="r">
              <a:spcBef>
                <a:spcPts val="0"/>
              </a:spcBef>
              <a:spcAft>
                <a:spcPts val="0"/>
              </a:spcAft>
              <a:buClr>
                <a:schemeClr val="accent4"/>
              </a:buClr>
              <a:buSzPts val="2000"/>
              <a:buNone/>
              <a:defRPr sz="2000">
                <a:solidFill>
                  <a:schemeClr val="accent4"/>
                </a:solidFill>
              </a:defRPr>
            </a:lvl3pPr>
            <a:lvl4pPr lvl="3" rtl="0" algn="r">
              <a:spcBef>
                <a:spcPts val="0"/>
              </a:spcBef>
              <a:spcAft>
                <a:spcPts val="0"/>
              </a:spcAft>
              <a:buClr>
                <a:schemeClr val="accent4"/>
              </a:buClr>
              <a:buSzPts val="2000"/>
              <a:buNone/>
              <a:defRPr sz="2000">
                <a:solidFill>
                  <a:schemeClr val="accent4"/>
                </a:solidFill>
              </a:defRPr>
            </a:lvl4pPr>
            <a:lvl5pPr lvl="4" rtl="0" algn="r">
              <a:spcBef>
                <a:spcPts val="0"/>
              </a:spcBef>
              <a:spcAft>
                <a:spcPts val="0"/>
              </a:spcAft>
              <a:buClr>
                <a:schemeClr val="accent4"/>
              </a:buClr>
              <a:buSzPts val="2000"/>
              <a:buNone/>
              <a:defRPr sz="2000">
                <a:solidFill>
                  <a:schemeClr val="accent4"/>
                </a:solidFill>
              </a:defRPr>
            </a:lvl5pPr>
            <a:lvl6pPr lvl="5" rtl="0" algn="r">
              <a:spcBef>
                <a:spcPts val="0"/>
              </a:spcBef>
              <a:spcAft>
                <a:spcPts val="0"/>
              </a:spcAft>
              <a:buClr>
                <a:schemeClr val="accent4"/>
              </a:buClr>
              <a:buSzPts val="2000"/>
              <a:buNone/>
              <a:defRPr sz="2000">
                <a:solidFill>
                  <a:schemeClr val="accent4"/>
                </a:solidFill>
              </a:defRPr>
            </a:lvl6pPr>
            <a:lvl7pPr lvl="6" rtl="0" algn="r">
              <a:spcBef>
                <a:spcPts val="0"/>
              </a:spcBef>
              <a:spcAft>
                <a:spcPts val="0"/>
              </a:spcAft>
              <a:buClr>
                <a:schemeClr val="accent4"/>
              </a:buClr>
              <a:buSzPts val="2000"/>
              <a:buNone/>
              <a:defRPr sz="2000">
                <a:solidFill>
                  <a:schemeClr val="accent4"/>
                </a:solidFill>
              </a:defRPr>
            </a:lvl7pPr>
            <a:lvl8pPr lvl="7" rtl="0" algn="r">
              <a:spcBef>
                <a:spcPts val="0"/>
              </a:spcBef>
              <a:spcAft>
                <a:spcPts val="0"/>
              </a:spcAft>
              <a:buClr>
                <a:schemeClr val="accent4"/>
              </a:buClr>
              <a:buSzPts val="2000"/>
              <a:buNone/>
              <a:defRPr sz="2000">
                <a:solidFill>
                  <a:schemeClr val="accent4"/>
                </a:solidFill>
              </a:defRPr>
            </a:lvl8pPr>
            <a:lvl9pPr lvl="8" rtl="0" algn="r">
              <a:spcBef>
                <a:spcPts val="0"/>
              </a:spcBef>
              <a:spcAft>
                <a:spcPts val="0"/>
              </a:spcAft>
              <a:buClr>
                <a:schemeClr val="accent4"/>
              </a:buClr>
              <a:buSzPts val="2000"/>
              <a:buNone/>
              <a:defRPr sz="2000">
                <a:solidFill>
                  <a:schemeClr val="accent4"/>
                </a:solidFill>
              </a:defRPr>
            </a:lvl9pPr>
          </a:lstStyle>
          <a:p/>
        </p:txBody>
      </p:sp>
      <p:sp>
        <p:nvSpPr>
          <p:cNvPr id="165" name="Google Shape;165;p31"/>
          <p:cNvSpPr txBox="1"/>
          <p:nvPr>
            <p:ph idx="2" type="subTitle"/>
          </p:nvPr>
        </p:nvSpPr>
        <p:spPr>
          <a:xfrm>
            <a:off x="2640775" y="4414350"/>
            <a:ext cx="5849100" cy="599100"/>
          </a:xfrm>
          <a:prstGeom prst="rect">
            <a:avLst/>
          </a:prstGeom>
        </p:spPr>
        <p:txBody>
          <a:bodyPr anchorCtr="0" anchor="t" bIns="0" lIns="0" spcFirstLastPara="1" rIns="0" wrap="square" tIns="0">
            <a:noAutofit/>
          </a:bodyPr>
          <a:lstStyle>
            <a:lvl1pPr lvl="0" rtl="0" algn="r">
              <a:spcBef>
                <a:spcPts val="0"/>
              </a:spcBef>
              <a:spcAft>
                <a:spcPts val="0"/>
              </a:spcAft>
              <a:buClr>
                <a:schemeClr val="accent4"/>
              </a:buClr>
              <a:buSzPts val="1200"/>
              <a:buFont typeface="Roboto"/>
              <a:buNone/>
              <a:defRPr b="1" sz="1200">
                <a:solidFill>
                  <a:schemeClr val="accent4"/>
                </a:solidFill>
                <a:latin typeface="Roboto"/>
                <a:ea typeface="Roboto"/>
                <a:cs typeface="Roboto"/>
                <a:sym typeface="Roboto"/>
              </a:defRPr>
            </a:lvl1pPr>
            <a:lvl2pPr lvl="1"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2pPr>
            <a:lvl3pPr lvl="2"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3pPr>
            <a:lvl4pPr lvl="3"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4pPr>
            <a:lvl5pPr lvl="4"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5pPr>
            <a:lvl6pPr lvl="5"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6pPr>
            <a:lvl7pPr lvl="6"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7pPr>
            <a:lvl8pPr lvl="7"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8pPr>
            <a:lvl9pPr lvl="8" rtl="0" algn="r">
              <a:spcBef>
                <a:spcPts val="1600"/>
              </a:spcBef>
              <a:spcAft>
                <a:spcPts val="1600"/>
              </a:spcAft>
              <a:buClr>
                <a:schemeClr val="accent4"/>
              </a:buClr>
              <a:buSzPts val="1200"/>
              <a:buFont typeface="Roboto"/>
              <a:buNone/>
              <a:defRPr b="1" sz="1200">
                <a:solidFill>
                  <a:schemeClr val="accent4"/>
                </a:solidFill>
                <a:latin typeface="Roboto"/>
                <a:ea typeface="Roboto"/>
                <a:cs typeface="Roboto"/>
                <a:sym typeface="Roboto"/>
              </a:defRPr>
            </a:lvl9pPr>
          </a:lstStyle>
          <a:p/>
        </p:txBody>
      </p:sp>
      <p:pic>
        <p:nvPicPr>
          <p:cNvPr id="166" name="Google Shape;166;p31"/>
          <p:cNvPicPr preferRelativeResize="0"/>
          <p:nvPr/>
        </p:nvPicPr>
        <p:blipFill>
          <a:blip r:embed="rId2">
            <a:alphaModFix/>
          </a:blip>
          <a:stretch>
            <a:fillRect/>
          </a:stretch>
        </p:blipFill>
        <p:spPr>
          <a:xfrm>
            <a:off x="181325" y="218087"/>
            <a:ext cx="1755226" cy="1316424"/>
          </a:xfrm>
          <a:prstGeom prst="rect">
            <a:avLst/>
          </a:prstGeom>
          <a:noFill/>
          <a:ln>
            <a:noFill/>
          </a:ln>
        </p:spPr>
      </p:pic>
      <p:sp>
        <p:nvSpPr>
          <p:cNvPr id="167" name="Google Shape;16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Open">
  <p:cSld name="Content-Open">
    <p:spTree>
      <p:nvGrpSpPr>
        <p:cNvPr id="168" name="Shape 168"/>
        <p:cNvGrpSpPr/>
        <p:nvPr/>
      </p:nvGrpSpPr>
      <p:grpSpPr>
        <a:xfrm>
          <a:off x="0" y="0"/>
          <a:ext cx="0" cy="0"/>
          <a:chOff x="0" y="0"/>
          <a:chExt cx="0" cy="0"/>
        </a:xfrm>
      </p:grpSpPr>
      <p:sp>
        <p:nvSpPr>
          <p:cNvPr id="169" name="Google Shape;169;p32"/>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None/>
              <a:defRPr b="1" i="0" sz="2700" u="none" cap="none" strike="noStrike">
                <a:solidFill>
                  <a:schemeClr val="accent1"/>
                </a:solidFill>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70" name="Google Shape;170;p3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Mono Regular"/>
                <a:ea typeface="Roboto Mono Regular"/>
                <a:cs typeface="Roboto Mono Regular"/>
                <a:sym typeface="Roboto Mono Regular"/>
              </a:defRPr>
            </a:lvl1pPr>
            <a:lvl2pPr lvl="1">
              <a:buNone/>
              <a:defRPr>
                <a:solidFill>
                  <a:schemeClr val="lt1"/>
                </a:solidFill>
                <a:latin typeface="Roboto Mono Regular"/>
                <a:ea typeface="Roboto Mono Regular"/>
                <a:cs typeface="Roboto Mono Regular"/>
                <a:sym typeface="Roboto Mono Regular"/>
              </a:defRPr>
            </a:lvl2pPr>
            <a:lvl3pPr lvl="2">
              <a:buNone/>
              <a:defRPr>
                <a:solidFill>
                  <a:schemeClr val="lt1"/>
                </a:solidFill>
                <a:latin typeface="Roboto Mono Regular"/>
                <a:ea typeface="Roboto Mono Regular"/>
                <a:cs typeface="Roboto Mono Regular"/>
                <a:sym typeface="Roboto Mono Regular"/>
              </a:defRPr>
            </a:lvl3pPr>
            <a:lvl4pPr lvl="3">
              <a:buNone/>
              <a:defRPr>
                <a:solidFill>
                  <a:schemeClr val="lt1"/>
                </a:solidFill>
                <a:latin typeface="Roboto Mono Regular"/>
                <a:ea typeface="Roboto Mono Regular"/>
                <a:cs typeface="Roboto Mono Regular"/>
                <a:sym typeface="Roboto Mono Regular"/>
              </a:defRPr>
            </a:lvl4pPr>
            <a:lvl5pPr lvl="4">
              <a:buNone/>
              <a:defRPr>
                <a:solidFill>
                  <a:schemeClr val="lt1"/>
                </a:solidFill>
                <a:latin typeface="Roboto Mono Regular"/>
                <a:ea typeface="Roboto Mono Regular"/>
                <a:cs typeface="Roboto Mono Regular"/>
                <a:sym typeface="Roboto Mono Regular"/>
              </a:defRPr>
            </a:lvl5pPr>
            <a:lvl6pPr lvl="5">
              <a:buNone/>
              <a:defRPr>
                <a:solidFill>
                  <a:schemeClr val="lt1"/>
                </a:solidFill>
                <a:latin typeface="Roboto Mono Regular"/>
                <a:ea typeface="Roboto Mono Regular"/>
                <a:cs typeface="Roboto Mono Regular"/>
                <a:sym typeface="Roboto Mono Regular"/>
              </a:defRPr>
            </a:lvl6pPr>
            <a:lvl7pPr lvl="6">
              <a:buNone/>
              <a:defRPr>
                <a:solidFill>
                  <a:schemeClr val="lt1"/>
                </a:solidFill>
                <a:latin typeface="Roboto Mono Regular"/>
                <a:ea typeface="Roboto Mono Regular"/>
                <a:cs typeface="Roboto Mono Regular"/>
                <a:sym typeface="Roboto Mono Regular"/>
              </a:defRPr>
            </a:lvl7pPr>
            <a:lvl8pPr lvl="7">
              <a:buNone/>
              <a:defRPr>
                <a:solidFill>
                  <a:schemeClr val="lt1"/>
                </a:solidFill>
                <a:latin typeface="Roboto Mono Regular"/>
                <a:ea typeface="Roboto Mono Regular"/>
                <a:cs typeface="Roboto Mono Regular"/>
                <a:sym typeface="Roboto Mono Regular"/>
              </a:defRPr>
            </a:lvl8pPr>
            <a:lvl9pPr lvl="8">
              <a:buNone/>
              <a:defRPr>
                <a:solidFill>
                  <a:schemeClr val="lt1"/>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rgbClr val="F3F3F3"/>
        </a:solidFill>
      </p:bgPr>
    </p:bg>
    <p:spTree>
      <p:nvGrpSpPr>
        <p:cNvPr id="173" name="Shape 173"/>
        <p:cNvGrpSpPr/>
        <p:nvPr/>
      </p:nvGrpSpPr>
      <p:grpSpPr>
        <a:xfrm>
          <a:off x="0" y="0"/>
          <a:ext cx="0" cy="0"/>
          <a:chOff x="0" y="0"/>
          <a:chExt cx="0" cy="0"/>
        </a:xfrm>
      </p:grpSpPr>
      <p:sp>
        <p:nvSpPr>
          <p:cNvPr id="174" name="Google Shape;174;p34"/>
          <p:cNvSpPr txBox="1"/>
          <p:nvPr>
            <p:ph idx="1" type="body"/>
          </p:nvPr>
        </p:nvSpPr>
        <p:spPr>
          <a:xfrm>
            <a:off x="540300" y="44591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i="1" sz="1400"/>
            </a:lvl1pPr>
          </a:lstStyle>
          <a:p/>
        </p:txBody>
      </p:sp>
      <p:sp>
        <p:nvSpPr>
          <p:cNvPr id="175" name="Google Shape;175;p34"/>
          <p:cNvSpPr txBox="1"/>
          <p:nvPr>
            <p:ph idx="12" type="sldNum"/>
          </p:nvPr>
        </p:nvSpPr>
        <p:spPr>
          <a:xfrm>
            <a:off x="8400833" y="4663217"/>
            <a:ext cx="5487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34"/>
          <p:cNvSpPr txBox="1"/>
          <p:nvPr>
            <p:ph type="title"/>
          </p:nvPr>
        </p:nvSpPr>
        <p:spPr>
          <a:xfrm>
            <a:off x="540300" y="420175"/>
            <a:ext cx="6526500" cy="4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77" name="Shape 177"/>
        <p:cNvGrpSpPr/>
        <p:nvPr/>
      </p:nvGrpSpPr>
      <p:grpSpPr>
        <a:xfrm>
          <a:off x="0" y="0"/>
          <a:ext cx="0" cy="0"/>
          <a:chOff x="0" y="0"/>
          <a:chExt cx="0" cy="0"/>
        </a:xfrm>
      </p:grpSpPr>
      <p:sp>
        <p:nvSpPr>
          <p:cNvPr id="178" name="Google Shape;178;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bg>
      <p:bgPr>
        <a:solidFill>
          <a:srgbClr val="434343"/>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96050" y="556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sz="2200">
                <a:solidFill>
                  <a:srgbClr val="FFFFFF"/>
                </a:solidFill>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29" name="Google Shape;29;p5"/>
          <p:cNvSpPr txBox="1"/>
          <p:nvPr>
            <p:ph idx="12" type="sldNum"/>
          </p:nvPr>
        </p:nvSpPr>
        <p:spPr>
          <a:xfrm>
            <a:off x="8862526" y="4749850"/>
            <a:ext cx="222600" cy="29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0" name="Google Shape;30;p5"/>
          <p:cNvGrpSpPr/>
          <p:nvPr/>
        </p:nvGrpSpPr>
        <p:grpSpPr>
          <a:xfrm>
            <a:off x="0" y="0"/>
            <a:ext cx="9144000" cy="320100"/>
            <a:chOff x="0" y="0"/>
            <a:chExt cx="9144000" cy="320100"/>
          </a:xfrm>
        </p:grpSpPr>
        <p:sp>
          <p:nvSpPr>
            <p:cNvPr id="31" name="Google Shape;31;p5"/>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2" name="Google Shape;32;p5"/>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be Dark">
  <p:cSld name="TITLE_AND_BODY_1_1">
    <p:bg>
      <p:bgPr>
        <a:solidFill>
          <a:srgbClr val="434343"/>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729450" y="425550"/>
            <a:ext cx="7688700" cy="115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00FF"/>
              </a:buClr>
              <a:buSzPts val="3600"/>
              <a:buNone/>
              <a:defRPr sz="3600">
                <a:solidFill>
                  <a:srgbClr val="FF00FF"/>
                </a:solidFill>
              </a:defRPr>
            </a:lvl2pPr>
            <a:lvl3pPr lvl="2" rtl="0">
              <a:spcBef>
                <a:spcPts val="0"/>
              </a:spcBef>
              <a:spcAft>
                <a:spcPts val="0"/>
              </a:spcAft>
              <a:buClr>
                <a:srgbClr val="FF00FF"/>
              </a:buClr>
              <a:buSzPts val="3600"/>
              <a:buNone/>
              <a:defRPr sz="3600">
                <a:solidFill>
                  <a:srgbClr val="FF00FF"/>
                </a:solidFill>
              </a:defRPr>
            </a:lvl3pPr>
            <a:lvl4pPr lvl="3" rtl="0">
              <a:spcBef>
                <a:spcPts val="0"/>
              </a:spcBef>
              <a:spcAft>
                <a:spcPts val="0"/>
              </a:spcAft>
              <a:buClr>
                <a:srgbClr val="FF00FF"/>
              </a:buClr>
              <a:buSzPts val="3600"/>
              <a:buNone/>
              <a:defRPr sz="3600">
                <a:solidFill>
                  <a:srgbClr val="FF00FF"/>
                </a:solidFill>
              </a:defRPr>
            </a:lvl4pPr>
            <a:lvl5pPr lvl="4" rtl="0">
              <a:spcBef>
                <a:spcPts val="0"/>
              </a:spcBef>
              <a:spcAft>
                <a:spcPts val="0"/>
              </a:spcAft>
              <a:buClr>
                <a:srgbClr val="FF00FF"/>
              </a:buClr>
              <a:buSzPts val="3600"/>
              <a:buNone/>
              <a:defRPr sz="3600">
                <a:solidFill>
                  <a:srgbClr val="FF00FF"/>
                </a:solidFill>
              </a:defRPr>
            </a:lvl5pPr>
            <a:lvl6pPr lvl="5" rtl="0">
              <a:spcBef>
                <a:spcPts val="0"/>
              </a:spcBef>
              <a:spcAft>
                <a:spcPts val="0"/>
              </a:spcAft>
              <a:buClr>
                <a:srgbClr val="FF00FF"/>
              </a:buClr>
              <a:buSzPts val="3600"/>
              <a:buNone/>
              <a:defRPr sz="3600">
                <a:solidFill>
                  <a:srgbClr val="FF00FF"/>
                </a:solidFill>
              </a:defRPr>
            </a:lvl6pPr>
            <a:lvl7pPr lvl="6" rtl="0">
              <a:spcBef>
                <a:spcPts val="0"/>
              </a:spcBef>
              <a:spcAft>
                <a:spcPts val="0"/>
              </a:spcAft>
              <a:buClr>
                <a:srgbClr val="FF00FF"/>
              </a:buClr>
              <a:buSzPts val="3600"/>
              <a:buNone/>
              <a:defRPr sz="3600">
                <a:solidFill>
                  <a:srgbClr val="FF00FF"/>
                </a:solidFill>
              </a:defRPr>
            </a:lvl7pPr>
            <a:lvl8pPr lvl="7" rtl="0">
              <a:spcBef>
                <a:spcPts val="0"/>
              </a:spcBef>
              <a:spcAft>
                <a:spcPts val="0"/>
              </a:spcAft>
              <a:buClr>
                <a:srgbClr val="FF00FF"/>
              </a:buClr>
              <a:buSzPts val="3600"/>
              <a:buNone/>
              <a:defRPr sz="3600">
                <a:solidFill>
                  <a:srgbClr val="FF00FF"/>
                </a:solidFill>
              </a:defRPr>
            </a:lvl8pPr>
            <a:lvl9pPr lvl="8" rtl="0">
              <a:spcBef>
                <a:spcPts val="0"/>
              </a:spcBef>
              <a:spcAft>
                <a:spcPts val="0"/>
              </a:spcAft>
              <a:buClr>
                <a:srgbClr val="FF00FF"/>
              </a:buClr>
              <a:buSzPts val="3600"/>
              <a:buNone/>
              <a:defRPr sz="3600">
                <a:solidFill>
                  <a:srgbClr val="FF00FF"/>
                </a:solidFill>
              </a:defRPr>
            </a:lvl9pPr>
          </a:lstStyle>
          <a:p/>
        </p:txBody>
      </p:sp>
      <p:sp>
        <p:nvSpPr>
          <p:cNvPr id="35" name="Google Shape;35;p6"/>
          <p:cNvSpPr txBox="1"/>
          <p:nvPr>
            <p:ph idx="1" type="body"/>
          </p:nvPr>
        </p:nvSpPr>
        <p:spPr>
          <a:xfrm>
            <a:off x="729450" y="1680900"/>
            <a:ext cx="7688700" cy="2982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CCCCCC"/>
              </a:buClr>
              <a:buSzPts val="1800"/>
              <a:buChar char="●"/>
              <a:defRPr b="1" sz="1800">
                <a:solidFill>
                  <a:srgbClr val="CCCCCC"/>
                </a:solidFill>
              </a:defRPr>
            </a:lvl1pPr>
            <a:lvl2pPr indent="-330200" lvl="1" marL="914400" rtl="0">
              <a:spcBef>
                <a:spcPts val="1000"/>
              </a:spcBef>
              <a:spcAft>
                <a:spcPts val="0"/>
              </a:spcAft>
              <a:buClr>
                <a:srgbClr val="CCCCCC"/>
              </a:buClr>
              <a:buSzPts val="1600"/>
              <a:buChar char="○"/>
              <a:defRPr b="1" sz="1600">
                <a:solidFill>
                  <a:srgbClr val="CCCCCC"/>
                </a:solidFill>
              </a:defRPr>
            </a:lvl2pPr>
            <a:lvl3pPr indent="-317500" lvl="2" marL="1371600" rtl="0">
              <a:spcBef>
                <a:spcPts val="1600"/>
              </a:spcBef>
              <a:spcAft>
                <a:spcPts val="0"/>
              </a:spcAft>
              <a:buClr>
                <a:srgbClr val="CCCCCC"/>
              </a:buClr>
              <a:buSzPts val="1400"/>
              <a:buChar char="■"/>
              <a:defRPr b="1">
                <a:solidFill>
                  <a:srgbClr val="CCCCCC"/>
                </a:solidFill>
              </a:defRPr>
            </a:lvl3pPr>
            <a:lvl4pPr indent="-317500" lvl="3" marL="1828800" rtl="0">
              <a:spcBef>
                <a:spcPts val="1600"/>
              </a:spcBef>
              <a:spcAft>
                <a:spcPts val="0"/>
              </a:spcAft>
              <a:buClr>
                <a:srgbClr val="CCCCCC"/>
              </a:buClr>
              <a:buSzPts val="1400"/>
              <a:buChar char="●"/>
              <a:defRPr b="1">
                <a:solidFill>
                  <a:srgbClr val="CCCCCC"/>
                </a:solidFill>
              </a:defRPr>
            </a:lvl4pPr>
            <a:lvl5pPr indent="-317500" lvl="4" marL="2286000" rtl="0">
              <a:spcBef>
                <a:spcPts val="1600"/>
              </a:spcBef>
              <a:spcAft>
                <a:spcPts val="0"/>
              </a:spcAft>
              <a:buClr>
                <a:srgbClr val="CCCCCC"/>
              </a:buClr>
              <a:buSzPts val="1400"/>
              <a:buChar char="○"/>
              <a:defRPr b="1">
                <a:solidFill>
                  <a:srgbClr val="CCCCCC"/>
                </a:solidFill>
              </a:defRPr>
            </a:lvl5pPr>
            <a:lvl6pPr indent="-317500" lvl="5" marL="2743200" rtl="0">
              <a:spcBef>
                <a:spcPts val="1600"/>
              </a:spcBef>
              <a:spcAft>
                <a:spcPts val="0"/>
              </a:spcAft>
              <a:buClr>
                <a:srgbClr val="CCCCCC"/>
              </a:buClr>
              <a:buSzPts val="1400"/>
              <a:buChar char="■"/>
              <a:defRPr b="1">
                <a:solidFill>
                  <a:srgbClr val="CCCCCC"/>
                </a:solidFill>
              </a:defRPr>
            </a:lvl6pPr>
            <a:lvl7pPr indent="-317500" lvl="6" marL="3200400" rtl="0">
              <a:spcBef>
                <a:spcPts val="1600"/>
              </a:spcBef>
              <a:spcAft>
                <a:spcPts val="0"/>
              </a:spcAft>
              <a:buClr>
                <a:srgbClr val="CCCCCC"/>
              </a:buClr>
              <a:buSzPts val="1400"/>
              <a:buChar char="●"/>
              <a:defRPr b="1">
                <a:solidFill>
                  <a:srgbClr val="CCCCCC"/>
                </a:solidFill>
              </a:defRPr>
            </a:lvl7pPr>
            <a:lvl8pPr indent="-317500" lvl="7" marL="3657600" rtl="0">
              <a:spcBef>
                <a:spcPts val="1600"/>
              </a:spcBef>
              <a:spcAft>
                <a:spcPts val="0"/>
              </a:spcAft>
              <a:buClr>
                <a:srgbClr val="CCCCCC"/>
              </a:buClr>
              <a:buSzPts val="1400"/>
              <a:buChar char="○"/>
              <a:defRPr b="1">
                <a:solidFill>
                  <a:srgbClr val="CCCCCC"/>
                </a:solidFill>
              </a:defRPr>
            </a:lvl8pPr>
            <a:lvl9pPr indent="-317500" lvl="8" marL="4114800" rtl="0">
              <a:spcBef>
                <a:spcPts val="1600"/>
              </a:spcBef>
              <a:spcAft>
                <a:spcPts val="1600"/>
              </a:spcAft>
              <a:buClr>
                <a:srgbClr val="CCCCCC"/>
              </a:buClr>
              <a:buSzPts val="1400"/>
              <a:buChar char="■"/>
              <a:defRPr b="1">
                <a:solidFill>
                  <a:srgbClr val="CCCCCC"/>
                </a:solidFill>
              </a:defRPr>
            </a:lvl9pPr>
          </a:lstStyle>
          <a:p/>
        </p:txBody>
      </p:sp>
      <p:sp>
        <p:nvSpPr>
          <p:cNvPr id="36" name="Google Shape;36;p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7" name="Google Shape;37;p6"/>
          <p:cNvGrpSpPr/>
          <p:nvPr/>
        </p:nvGrpSpPr>
        <p:grpSpPr>
          <a:xfrm>
            <a:off x="0" y="0"/>
            <a:ext cx="9144000" cy="320100"/>
            <a:chOff x="0" y="0"/>
            <a:chExt cx="9144000" cy="320100"/>
          </a:xfrm>
        </p:grpSpPr>
        <p:sp>
          <p:nvSpPr>
            <p:cNvPr id="38" name="Google Shape;38;p6"/>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9" name="Google Shape;39;p6"/>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7"/>
          <p:cNvSpPr txBox="1"/>
          <p:nvPr>
            <p:ph type="title"/>
          </p:nvPr>
        </p:nvSpPr>
        <p:spPr>
          <a:xfrm>
            <a:off x="348450" y="632850"/>
            <a:ext cx="81879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2" name="Google Shape;42;p7"/>
          <p:cNvSpPr txBox="1"/>
          <p:nvPr>
            <p:ph idx="1" type="body"/>
          </p:nvPr>
        </p:nvSpPr>
        <p:spPr>
          <a:xfrm>
            <a:off x="729325"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3" name="Google Shape;43;p7"/>
          <p:cNvSpPr txBox="1"/>
          <p:nvPr>
            <p:ph idx="2" type="body"/>
          </p:nvPr>
        </p:nvSpPr>
        <p:spPr>
          <a:xfrm>
            <a:off x="4643602"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4" name="Google Shape;44;p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45" name="Google Shape;45;p7"/>
          <p:cNvGrpSpPr/>
          <p:nvPr/>
        </p:nvGrpSpPr>
        <p:grpSpPr>
          <a:xfrm>
            <a:off x="0" y="0"/>
            <a:ext cx="9144000" cy="320100"/>
            <a:chOff x="0" y="0"/>
            <a:chExt cx="9144000" cy="320100"/>
          </a:xfrm>
        </p:grpSpPr>
        <p:sp>
          <p:nvSpPr>
            <p:cNvPr id="46" name="Google Shape;46;p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47" name="Google Shape;47;p7"/>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type="title"/>
          </p:nvPr>
        </p:nvSpPr>
        <p:spPr>
          <a:xfrm>
            <a:off x="348450" y="3280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grpSp>
        <p:nvGrpSpPr>
          <p:cNvPr id="50" name="Google Shape;50;p8"/>
          <p:cNvGrpSpPr/>
          <p:nvPr/>
        </p:nvGrpSpPr>
        <p:grpSpPr>
          <a:xfrm>
            <a:off x="0" y="4823400"/>
            <a:ext cx="9144000" cy="320100"/>
            <a:chOff x="0" y="0"/>
            <a:chExt cx="9144000" cy="320100"/>
          </a:xfrm>
        </p:grpSpPr>
        <p:sp>
          <p:nvSpPr>
            <p:cNvPr id="51" name="Google Shape;51;p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2" name="Google Shape;52;p8"/>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e">
  <p:cSld name="TITLE_ONLY_1">
    <p:spTree>
      <p:nvGrpSpPr>
        <p:cNvPr id="53" name="Shape 53"/>
        <p:cNvGrpSpPr/>
        <p:nvPr/>
      </p:nvGrpSpPr>
      <p:grpSpPr>
        <a:xfrm>
          <a:off x="0" y="0"/>
          <a:ext cx="0" cy="0"/>
          <a:chOff x="0" y="0"/>
          <a:chExt cx="0" cy="0"/>
        </a:xfrm>
      </p:grpSpPr>
      <p:sp>
        <p:nvSpPr>
          <p:cNvPr id="54" name="Google Shape;54;p9"/>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55" name="Google Shape;55;p9"/>
          <p:cNvGrpSpPr/>
          <p:nvPr/>
        </p:nvGrpSpPr>
        <p:grpSpPr>
          <a:xfrm>
            <a:off x="0" y="0"/>
            <a:ext cx="9144000" cy="320100"/>
            <a:chOff x="0" y="0"/>
            <a:chExt cx="9144000" cy="320100"/>
          </a:xfrm>
        </p:grpSpPr>
        <p:sp>
          <p:nvSpPr>
            <p:cNvPr id="56" name="Google Shape;56;p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7" name="Google Shape;57;p9"/>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0"/>
          <p:cNvSpPr txBox="1"/>
          <p:nvPr>
            <p:ph type="title"/>
          </p:nvPr>
        </p:nvSpPr>
        <p:spPr>
          <a:xfrm>
            <a:off x="501400" y="7852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0" name="Google Shape;60;p10"/>
          <p:cNvSpPr txBox="1"/>
          <p:nvPr>
            <p:ph idx="1" type="body"/>
          </p:nvPr>
        </p:nvSpPr>
        <p:spPr>
          <a:xfrm>
            <a:off x="492625" y="2248325"/>
            <a:ext cx="3300900" cy="1597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0"/>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62" name="Google Shape;62;p10"/>
          <p:cNvGrpSpPr/>
          <p:nvPr/>
        </p:nvGrpSpPr>
        <p:grpSpPr>
          <a:xfrm>
            <a:off x="0" y="0"/>
            <a:ext cx="9144000" cy="320100"/>
            <a:chOff x="0" y="0"/>
            <a:chExt cx="9144000" cy="320100"/>
          </a:xfrm>
        </p:grpSpPr>
        <p:sp>
          <p:nvSpPr>
            <p:cNvPr id="63" name="Google Shape;63;p1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64" name="Google Shape;64;p10"/>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1pPr>
            <a:lvl2pPr lvl="1"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2pPr>
            <a:lvl3pPr lvl="2"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3pPr>
            <a:lvl4pPr lvl="3"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4pPr>
            <a:lvl5pPr lvl="4"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5pPr>
            <a:lvl6pPr lvl="5"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6pPr>
            <a:lvl7pPr lvl="6"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7pPr>
            <a:lvl8pPr lvl="7"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8pPr>
            <a:lvl9pPr lvl="8"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62913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Roboto Medium"/>
              <a:buChar char="●"/>
              <a:defRPr sz="1600">
                <a:solidFill>
                  <a:schemeClr val="dk2"/>
                </a:solidFill>
                <a:latin typeface="Roboto Medium"/>
                <a:ea typeface="Roboto Medium"/>
                <a:cs typeface="Roboto Medium"/>
                <a:sym typeface="Roboto Medium"/>
              </a:defRPr>
            </a:lvl1pPr>
            <a:lvl2pPr indent="-317500" lvl="1" marL="914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2pPr>
            <a:lvl3pPr indent="-317500" lvl="2" marL="1371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3pPr>
            <a:lvl4pPr indent="-317500" lvl="3" marL="18288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4pPr>
            <a:lvl5pPr indent="-317500" lvl="4" marL="22860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5pPr>
            <a:lvl6pPr indent="-317500" lvl="5" marL="27432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6pPr>
            <a:lvl7pPr indent="-317500" lvl="6" marL="3200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7pPr>
            <a:lvl8pPr indent="-317500" lvl="7" marL="3657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8pPr>
            <a:lvl9pPr indent="-317500" lvl="8" marL="4114800" rtl="0">
              <a:lnSpc>
                <a:spcPct val="115000"/>
              </a:lnSpc>
              <a:spcBef>
                <a:spcPts val="1600"/>
              </a:spcBef>
              <a:spcAft>
                <a:spcPts val="1600"/>
              </a:spcAft>
              <a:buClr>
                <a:schemeClr val="dk2"/>
              </a:buClr>
              <a:buSzPts val="1400"/>
              <a:buFont typeface="Roboto Medium"/>
              <a:buChar char="■"/>
              <a:defRPr>
                <a:solidFill>
                  <a:schemeClr val="dk2"/>
                </a:solidFill>
                <a:latin typeface="Roboto Medium"/>
                <a:ea typeface="Roboto Medium"/>
                <a:cs typeface="Roboto Medium"/>
                <a:sym typeface="Roboto Medium"/>
              </a:defRPr>
            </a:lvl9pPr>
          </a:lstStyle>
          <a:p/>
        </p:txBody>
      </p:sp>
      <p:sp>
        <p:nvSpPr>
          <p:cNvPr id="8" name="Google Shape;8;p1"/>
          <p:cNvSpPr txBox="1"/>
          <p:nvPr>
            <p:ph idx="12" type="sldNum"/>
          </p:nvPr>
        </p:nvSpPr>
        <p:spPr>
          <a:xfrm>
            <a:off x="8536100" y="4749850"/>
            <a:ext cx="480600" cy="270900"/>
          </a:xfrm>
          <a:prstGeom prst="rect">
            <a:avLst/>
          </a:prstGeom>
          <a:solidFill>
            <a:srgbClr val="000000">
              <a:alpha val="66480"/>
            </a:srgbClr>
          </a:solidFill>
          <a:ln>
            <a:noFill/>
          </a:ln>
        </p:spPr>
        <p:txBody>
          <a:bodyPr anchorCtr="0" anchor="ctr" bIns="91425" lIns="91425" spcFirstLastPara="1" rIns="91425" wrap="square" tIns="91425">
            <a:noAutofit/>
          </a:bodyPr>
          <a:lstStyle>
            <a:lvl1pPr lvl="0" rtl="0" algn="ctr">
              <a:buNone/>
              <a:defRPr sz="1300">
                <a:solidFill>
                  <a:srgbClr val="FFFFFF"/>
                </a:solidFill>
                <a:latin typeface="Roboto Light"/>
                <a:ea typeface="Roboto Light"/>
                <a:cs typeface="Roboto Light"/>
                <a:sym typeface="Roboto Light"/>
              </a:defRPr>
            </a:lvl1pPr>
            <a:lvl2pPr lvl="1" rtl="0" algn="ctr">
              <a:buNone/>
              <a:defRPr sz="1300">
                <a:solidFill>
                  <a:srgbClr val="FFFFFF"/>
                </a:solidFill>
                <a:latin typeface="Roboto Light"/>
                <a:ea typeface="Roboto Light"/>
                <a:cs typeface="Roboto Light"/>
                <a:sym typeface="Roboto Light"/>
              </a:defRPr>
            </a:lvl2pPr>
            <a:lvl3pPr lvl="2" rtl="0" algn="ctr">
              <a:buNone/>
              <a:defRPr sz="1300">
                <a:solidFill>
                  <a:srgbClr val="FFFFFF"/>
                </a:solidFill>
                <a:latin typeface="Roboto Light"/>
                <a:ea typeface="Roboto Light"/>
                <a:cs typeface="Roboto Light"/>
                <a:sym typeface="Roboto Light"/>
              </a:defRPr>
            </a:lvl3pPr>
            <a:lvl4pPr lvl="3" rtl="0" algn="ctr">
              <a:buNone/>
              <a:defRPr sz="1300">
                <a:solidFill>
                  <a:srgbClr val="FFFFFF"/>
                </a:solidFill>
                <a:latin typeface="Roboto Light"/>
                <a:ea typeface="Roboto Light"/>
                <a:cs typeface="Roboto Light"/>
                <a:sym typeface="Roboto Light"/>
              </a:defRPr>
            </a:lvl4pPr>
            <a:lvl5pPr lvl="4" rtl="0" algn="ctr">
              <a:buNone/>
              <a:defRPr sz="1300">
                <a:solidFill>
                  <a:srgbClr val="FFFFFF"/>
                </a:solidFill>
                <a:latin typeface="Roboto Light"/>
                <a:ea typeface="Roboto Light"/>
                <a:cs typeface="Roboto Light"/>
                <a:sym typeface="Roboto Light"/>
              </a:defRPr>
            </a:lvl5pPr>
            <a:lvl6pPr lvl="5" rtl="0" algn="ctr">
              <a:buNone/>
              <a:defRPr sz="1300">
                <a:solidFill>
                  <a:srgbClr val="FFFFFF"/>
                </a:solidFill>
                <a:latin typeface="Roboto Light"/>
                <a:ea typeface="Roboto Light"/>
                <a:cs typeface="Roboto Light"/>
                <a:sym typeface="Roboto Light"/>
              </a:defRPr>
            </a:lvl6pPr>
            <a:lvl7pPr lvl="6" rtl="0" algn="ctr">
              <a:buNone/>
              <a:defRPr sz="1300">
                <a:solidFill>
                  <a:srgbClr val="FFFFFF"/>
                </a:solidFill>
                <a:latin typeface="Roboto Light"/>
                <a:ea typeface="Roboto Light"/>
                <a:cs typeface="Roboto Light"/>
                <a:sym typeface="Roboto Light"/>
              </a:defRPr>
            </a:lvl7pPr>
            <a:lvl8pPr lvl="7" rtl="0" algn="ctr">
              <a:buNone/>
              <a:defRPr sz="1300">
                <a:solidFill>
                  <a:srgbClr val="FFFFFF"/>
                </a:solidFill>
                <a:latin typeface="Roboto Light"/>
                <a:ea typeface="Roboto Light"/>
                <a:cs typeface="Roboto Light"/>
                <a:sym typeface="Roboto Light"/>
              </a:defRPr>
            </a:lvl8pPr>
            <a:lvl9pPr lvl="8" rtl="0" algn="ctr">
              <a:buNone/>
              <a:defRPr sz="1300">
                <a:solidFill>
                  <a:srgbClr val="FFFFFF"/>
                </a:solidFill>
                <a:latin typeface="Roboto Light"/>
                <a:ea typeface="Roboto Light"/>
                <a:cs typeface="Roboto Light"/>
                <a:sym typeface="Roboto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 Id="rId3"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 Id="rId3" Type="http://schemas.openxmlformats.org/officeDocument/2006/relationships/image" Target="../media/image13.png"/><Relationship Id="rId4" Type="http://schemas.openxmlformats.org/officeDocument/2006/relationships/image" Target="../media/image15.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 Id="rId3" Type="http://schemas.openxmlformats.org/officeDocument/2006/relationships/image" Target="../media/image26.png"/><Relationship Id="rId4" Type="http://schemas.openxmlformats.org/officeDocument/2006/relationships/image" Target="../media/image48.png"/><Relationship Id="rId9" Type="http://schemas.openxmlformats.org/officeDocument/2006/relationships/hyperlink" Target="https://www.healthyhearing.com/report/52814-Hearing-loss-statistics-at-a-glance#" TargetMode="External"/><Relationship Id="rId5" Type="http://schemas.openxmlformats.org/officeDocument/2006/relationships/image" Target="../media/image25.png"/><Relationship Id="rId6" Type="http://schemas.openxmlformats.org/officeDocument/2006/relationships/hyperlink" Target="https://ukhomeoffice.github.io/accessibility-posters/posters/accessibility-posters.pdf" TargetMode="External"/><Relationship Id="rId7" Type="http://schemas.openxmlformats.org/officeDocument/2006/relationships/image" Target="../media/image30.png"/><Relationship Id="rId8"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hyperlink" Target="https://www.aao.org/newsroom/eye-health-statistic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4.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0.png"/><Relationship Id="rId6"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0.png"/><Relationship Id="rId6" Type="http://schemas.openxmlformats.org/officeDocument/2006/relationships/image" Target="../media/image24.png"/><Relationship Id="rId7" Type="http://schemas.openxmlformats.org/officeDocument/2006/relationships/image" Target="../media/image38.png"/><Relationship Id="rId8"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6.xml"/><Relationship Id="rId3" Type="http://schemas.openxmlformats.org/officeDocument/2006/relationships/image" Target="../media/image49.png"/><Relationship Id="rId4" Type="http://schemas.openxmlformats.org/officeDocument/2006/relationships/image" Target="../media/image36.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30.png"/><Relationship Id="rId6"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0.png"/><Relationship Id="rId6"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9.xml"/><Relationship Id="rId3" Type="http://schemas.openxmlformats.org/officeDocument/2006/relationships/image" Target="../media/image4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0.xml"/><Relationship Id="rId3" Type="http://schemas.openxmlformats.org/officeDocument/2006/relationships/image" Target="../media/image4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1.xml"/><Relationship Id="rId3" Type="http://schemas.openxmlformats.org/officeDocument/2006/relationships/image" Target="../media/image4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www.fontsmith.com/fonts/fs-me/styles/famil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Appendix</a:t>
            </a:r>
            <a:endParaRPr/>
          </a:p>
        </p:txBody>
      </p:sp>
      <p:sp>
        <p:nvSpPr>
          <p:cNvPr id="184" name="Google Shape;184;p36"/>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More Goodies for Designers</a:t>
            </a:r>
            <a:endParaRPr/>
          </a:p>
        </p:txBody>
      </p:sp>
      <p:sp>
        <p:nvSpPr>
          <p:cNvPr id="185" name="Google Shape;185;p3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45"/>
          <p:cNvPicPr preferRelativeResize="0"/>
          <p:nvPr/>
        </p:nvPicPr>
        <p:blipFill rotWithShape="1">
          <a:blip r:embed="rId3">
            <a:alphaModFix/>
          </a:blip>
          <a:srcRect b="72905" l="0" r="0" t="-177"/>
          <a:stretch/>
        </p:blipFill>
        <p:spPr>
          <a:xfrm>
            <a:off x="0" y="0"/>
            <a:ext cx="9144000"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6"/>
          <p:cNvPicPr preferRelativeResize="0"/>
          <p:nvPr/>
        </p:nvPicPr>
        <p:blipFill rotWithShape="1">
          <a:blip r:embed="rId3">
            <a:alphaModFix/>
          </a:blip>
          <a:srcRect b="72905" l="0" r="0" t="-177"/>
          <a:stretch/>
        </p:blipFill>
        <p:spPr>
          <a:xfrm>
            <a:off x="0" y="0"/>
            <a:ext cx="9144000" cy="5143499"/>
          </a:xfrm>
          <a:prstGeom prst="rect">
            <a:avLst/>
          </a:prstGeom>
          <a:noFill/>
          <a:ln>
            <a:noFill/>
          </a:ln>
        </p:spPr>
      </p:pic>
      <p:sp>
        <p:nvSpPr>
          <p:cNvPr id="251" name="Google Shape;251;p46"/>
          <p:cNvSpPr/>
          <p:nvPr/>
        </p:nvSpPr>
        <p:spPr>
          <a:xfrm>
            <a:off x="832575" y="400675"/>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1</a:t>
            </a:r>
            <a:endParaRPr b="1">
              <a:solidFill>
                <a:schemeClr val="dk2"/>
              </a:solidFill>
              <a:latin typeface="Roboto"/>
              <a:ea typeface="Roboto"/>
              <a:cs typeface="Roboto"/>
              <a:sym typeface="Roboto"/>
            </a:endParaRPr>
          </a:p>
        </p:txBody>
      </p:sp>
      <p:sp>
        <p:nvSpPr>
          <p:cNvPr id="252" name="Google Shape;252;p46"/>
          <p:cNvSpPr/>
          <p:nvPr/>
        </p:nvSpPr>
        <p:spPr>
          <a:xfrm>
            <a:off x="3957800" y="1824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2</a:t>
            </a:r>
            <a:endParaRPr b="1">
              <a:solidFill>
                <a:schemeClr val="dk2"/>
              </a:solidFill>
              <a:latin typeface="Roboto"/>
              <a:ea typeface="Roboto"/>
              <a:cs typeface="Roboto"/>
              <a:sym typeface="Roboto"/>
            </a:endParaRPr>
          </a:p>
        </p:txBody>
      </p:sp>
      <p:sp>
        <p:nvSpPr>
          <p:cNvPr id="253" name="Google Shape;253;p46"/>
          <p:cNvSpPr/>
          <p:nvPr/>
        </p:nvSpPr>
        <p:spPr>
          <a:xfrm>
            <a:off x="2222300" y="7452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3</a:t>
            </a:r>
            <a:endParaRPr b="1">
              <a:solidFill>
                <a:schemeClr val="dk2"/>
              </a:solidFill>
              <a:latin typeface="Roboto"/>
              <a:ea typeface="Roboto"/>
              <a:cs typeface="Roboto"/>
              <a:sym typeface="Roboto"/>
            </a:endParaRPr>
          </a:p>
        </p:txBody>
      </p:sp>
      <p:sp>
        <p:nvSpPr>
          <p:cNvPr id="254" name="Google Shape;254;p46"/>
          <p:cNvSpPr/>
          <p:nvPr/>
        </p:nvSpPr>
        <p:spPr>
          <a:xfrm>
            <a:off x="3263600" y="7452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4</a:t>
            </a:r>
            <a:endParaRPr b="1">
              <a:solidFill>
                <a:schemeClr val="dk2"/>
              </a:solidFill>
              <a:latin typeface="Roboto"/>
              <a:ea typeface="Roboto"/>
              <a:cs typeface="Roboto"/>
              <a:sym typeface="Roboto"/>
            </a:endParaRPr>
          </a:p>
        </p:txBody>
      </p:sp>
      <p:sp>
        <p:nvSpPr>
          <p:cNvPr id="255" name="Google Shape;255;p46"/>
          <p:cNvSpPr/>
          <p:nvPr/>
        </p:nvSpPr>
        <p:spPr>
          <a:xfrm>
            <a:off x="4220250" y="7452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5</a:t>
            </a:r>
            <a:endParaRPr b="1">
              <a:solidFill>
                <a:schemeClr val="dk2"/>
              </a:solidFill>
              <a:latin typeface="Roboto"/>
              <a:ea typeface="Roboto"/>
              <a:cs typeface="Roboto"/>
              <a:sym typeface="Roboto"/>
            </a:endParaRPr>
          </a:p>
        </p:txBody>
      </p:sp>
      <p:sp>
        <p:nvSpPr>
          <p:cNvPr id="256" name="Google Shape;256;p46"/>
          <p:cNvSpPr/>
          <p:nvPr/>
        </p:nvSpPr>
        <p:spPr>
          <a:xfrm>
            <a:off x="5261600" y="7452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6</a:t>
            </a:r>
            <a:endParaRPr b="1">
              <a:solidFill>
                <a:schemeClr val="dk2"/>
              </a:solidFill>
              <a:latin typeface="Roboto"/>
              <a:ea typeface="Roboto"/>
              <a:cs typeface="Roboto"/>
              <a:sym typeface="Roboto"/>
            </a:endParaRPr>
          </a:p>
        </p:txBody>
      </p:sp>
      <p:sp>
        <p:nvSpPr>
          <p:cNvPr id="257" name="Google Shape;257;p46"/>
          <p:cNvSpPr/>
          <p:nvPr/>
        </p:nvSpPr>
        <p:spPr>
          <a:xfrm>
            <a:off x="8241375" y="1824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8</a:t>
            </a:r>
            <a:endParaRPr b="1">
              <a:solidFill>
                <a:schemeClr val="dk2"/>
              </a:solidFill>
              <a:latin typeface="Roboto"/>
              <a:ea typeface="Roboto"/>
              <a:cs typeface="Roboto"/>
              <a:sym typeface="Roboto"/>
            </a:endParaRPr>
          </a:p>
        </p:txBody>
      </p:sp>
      <p:sp>
        <p:nvSpPr>
          <p:cNvPr id="258" name="Google Shape;258;p46"/>
          <p:cNvSpPr/>
          <p:nvPr/>
        </p:nvSpPr>
        <p:spPr>
          <a:xfrm>
            <a:off x="7507975" y="1824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7</a:t>
            </a:r>
            <a:endParaRPr b="1">
              <a:solidFill>
                <a:schemeClr val="dk2"/>
              </a:solidFill>
              <a:latin typeface="Roboto"/>
              <a:ea typeface="Roboto"/>
              <a:cs typeface="Roboto"/>
              <a:sym typeface="Roboto"/>
            </a:endParaRPr>
          </a:p>
        </p:txBody>
      </p:sp>
      <p:sp>
        <p:nvSpPr>
          <p:cNvPr id="259" name="Google Shape;259;p46"/>
          <p:cNvSpPr/>
          <p:nvPr/>
        </p:nvSpPr>
        <p:spPr>
          <a:xfrm>
            <a:off x="8241375" y="6974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10</a:t>
            </a:r>
            <a:endParaRPr b="1" sz="1200">
              <a:solidFill>
                <a:schemeClr val="dk2"/>
              </a:solidFill>
              <a:latin typeface="Roboto"/>
              <a:ea typeface="Roboto"/>
              <a:cs typeface="Roboto"/>
              <a:sym typeface="Roboto"/>
            </a:endParaRPr>
          </a:p>
        </p:txBody>
      </p:sp>
      <p:sp>
        <p:nvSpPr>
          <p:cNvPr id="260" name="Google Shape;260;p46"/>
          <p:cNvSpPr/>
          <p:nvPr/>
        </p:nvSpPr>
        <p:spPr>
          <a:xfrm>
            <a:off x="7507975" y="6974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9</a:t>
            </a:r>
            <a:endParaRPr b="1">
              <a:solidFill>
                <a:schemeClr val="dk2"/>
              </a:solidFill>
              <a:latin typeface="Roboto"/>
              <a:ea typeface="Roboto"/>
              <a:cs typeface="Roboto"/>
              <a:sym typeface="Roboto"/>
            </a:endParaRPr>
          </a:p>
        </p:txBody>
      </p:sp>
      <p:cxnSp>
        <p:nvCxnSpPr>
          <p:cNvPr id="261" name="Google Shape;261;p46"/>
          <p:cNvCxnSpPr>
            <a:stCxn id="251" idx="6"/>
            <a:endCxn id="252" idx="2"/>
          </p:cNvCxnSpPr>
          <p:nvPr/>
        </p:nvCxnSpPr>
        <p:spPr>
          <a:xfrm flipH="1" rot="10800000">
            <a:off x="1094775" y="313675"/>
            <a:ext cx="2862900" cy="218100"/>
          </a:xfrm>
          <a:prstGeom prst="curvedConnector3">
            <a:avLst>
              <a:gd fmla="val 50002" name="adj1"/>
            </a:avLst>
          </a:prstGeom>
          <a:noFill/>
          <a:ln cap="flat" cmpd="sng" w="38100">
            <a:solidFill>
              <a:schemeClr val="accent2"/>
            </a:solidFill>
            <a:prstDash val="solid"/>
            <a:round/>
            <a:headEnd len="med" w="med" type="none"/>
            <a:tailEnd len="med" w="med" type="triangle"/>
          </a:ln>
        </p:spPr>
      </p:cxnSp>
      <p:cxnSp>
        <p:nvCxnSpPr>
          <p:cNvPr id="262" name="Google Shape;262;p46"/>
          <p:cNvCxnSpPr>
            <a:stCxn id="252" idx="3"/>
            <a:endCxn id="253" idx="7"/>
          </p:cNvCxnSpPr>
          <p:nvPr/>
        </p:nvCxnSpPr>
        <p:spPr>
          <a:xfrm rot="5400000">
            <a:off x="3032448" y="-180098"/>
            <a:ext cx="377400" cy="1550100"/>
          </a:xfrm>
          <a:prstGeom prst="curvedConnector3">
            <a:avLst>
              <a:gd fmla="val 49993" name="adj1"/>
            </a:avLst>
          </a:prstGeom>
          <a:noFill/>
          <a:ln cap="flat" cmpd="sng" w="38100">
            <a:solidFill>
              <a:schemeClr val="accent2"/>
            </a:solidFill>
            <a:prstDash val="solid"/>
            <a:round/>
            <a:headEnd len="med" w="med" type="none"/>
            <a:tailEnd len="med" w="med" type="triangle"/>
          </a:ln>
        </p:spPr>
      </p:cxnSp>
      <p:cxnSp>
        <p:nvCxnSpPr>
          <p:cNvPr id="263" name="Google Shape;263;p46"/>
          <p:cNvCxnSpPr>
            <a:stCxn id="253" idx="6"/>
            <a:endCxn id="254" idx="2"/>
          </p:cNvCxnSpPr>
          <p:nvPr/>
        </p:nvCxnSpPr>
        <p:spPr>
          <a:xfrm>
            <a:off x="2484500" y="876300"/>
            <a:ext cx="779100" cy="0"/>
          </a:xfrm>
          <a:prstGeom prst="straightConnector1">
            <a:avLst/>
          </a:prstGeom>
          <a:noFill/>
          <a:ln cap="flat" cmpd="sng" w="38100">
            <a:solidFill>
              <a:schemeClr val="accent2"/>
            </a:solidFill>
            <a:prstDash val="solid"/>
            <a:round/>
            <a:headEnd len="med" w="med" type="none"/>
            <a:tailEnd len="med" w="med" type="triangle"/>
          </a:ln>
        </p:spPr>
      </p:cxnSp>
      <p:cxnSp>
        <p:nvCxnSpPr>
          <p:cNvPr id="264" name="Google Shape;264;p46"/>
          <p:cNvCxnSpPr>
            <a:stCxn id="254" idx="6"/>
            <a:endCxn id="255" idx="2"/>
          </p:cNvCxnSpPr>
          <p:nvPr/>
        </p:nvCxnSpPr>
        <p:spPr>
          <a:xfrm>
            <a:off x="3525800" y="876300"/>
            <a:ext cx="694500" cy="0"/>
          </a:xfrm>
          <a:prstGeom prst="straightConnector1">
            <a:avLst/>
          </a:prstGeom>
          <a:noFill/>
          <a:ln cap="flat" cmpd="sng" w="38100">
            <a:solidFill>
              <a:schemeClr val="accent2"/>
            </a:solidFill>
            <a:prstDash val="solid"/>
            <a:round/>
            <a:headEnd len="med" w="med" type="none"/>
            <a:tailEnd len="med" w="med" type="triangle"/>
          </a:ln>
        </p:spPr>
      </p:cxnSp>
      <p:cxnSp>
        <p:nvCxnSpPr>
          <p:cNvPr id="265" name="Google Shape;265;p46"/>
          <p:cNvCxnSpPr>
            <a:stCxn id="255" idx="6"/>
            <a:endCxn id="256" idx="2"/>
          </p:cNvCxnSpPr>
          <p:nvPr/>
        </p:nvCxnSpPr>
        <p:spPr>
          <a:xfrm>
            <a:off x="4482450" y="876300"/>
            <a:ext cx="779100" cy="0"/>
          </a:xfrm>
          <a:prstGeom prst="straightConnector1">
            <a:avLst/>
          </a:prstGeom>
          <a:noFill/>
          <a:ln cap="flat" cmpd="sng" w="38100">
            <a:solidFill>
              <a:schemeClr val="accent2"/>
            </a:solidFill>
            <a:prstDash val="solid"/>
            <a:round/>
            <a:headEnd len="med" w="med" type="none"/>
            <a:tailEnd len="med" w="med" type="triangle"/>
          </a:ln>
        </p:spPr>
      </p:cxnSp>
      <p:cxnSp>
        <p:nvCxnSpPr>
          <p:cNvPr id="266" name="Google Shape;266;p46"/>
          <p:cNvCxnSpPr>
            <a:stCxn id="256" idx="6"/>
            <a:endCxn id="258" idx="2"/>
          </p:cNvCxnSpPr>
          <p:nvPr/>
        </p:nvCxnSpPr>
        <p:spPr>
          <a:xfrm flipH="1" rot="10800000">
            <a:off x="5523800" y="313500"/>
            <a:ext cx="1984200" cy="562800"/>
          </a:xfrm>
          <a:prstGeom prst="curvedConnector3">
            <a:avLst>
              <a:gd fmla="val 49999" name="adj1"/>
            </a:avLst>
          </a:prstGeom>
          <a:noFill/>
          <a:ln cap="flat" cmpd="sng" w="38100">
            <a:solidFill>
              <a:schemeClr val="accent2"/>
            </a:solidFill>
            <a:prstDash val="solid"/>
            <a:round/>
            <a:headEnd len="med" w="med" type="none"/>
            <a:tailEnd len="med" w="med" type="triangle"/>
          </a:ln>
        </p:spPr>
      </p:cxnSp>
      <p:cxnSp>
        <p:nvCxnSpPr>
          <p:cNvPr id="267" name="Google Shape;267;p46"/>
          <p:cNvCxnSpPr>
            <a:stCxn id="258" idx="6"/>
            <a:endCxn id="257" idx="2"/>
          </p:cNvCxnSpPr>
          <p:nvPr/>
        </p:nvCxnSpPr>
        <p:spPr>
          <a:xfrm>
            <a:off x="7770175" y="313550"/>
            <a:ext cx="471300" cy="0"/>
          </a:xfrm>
          <a:prstGeom prst="straightConnector1">
            <a:avLst/>
          </a:prstGeom>
          <a:noFill/>
          <a:ln cap="flat" cmpd="sng" w="38100">
            <a:solidFill>
              <a:schemeClr val="accent2"/>
            </a:solidFill>
            <a:prstDash val="solid"/>
            <a:round/>
            <a:headEnd len="med" w="med" type="none"/>
            <a:tailEnd len="med" w="med" type="triangle"/>
          </a:ln>
        </p:spPr>
      </p:cxnSp>
      <p:cxnSp>
        <p:nvCxnSpPr>
          <p:cNvPr id="268" name="Google Shape;268;p46"/>
          <p:cNvCxnSpPr>
            <a:stCxn id="257" idx="3"/>
            <a:endCxn id="260" idx="0"/>
          </p:cNvCxnSpPr>
          <p:nvPr/>
        </p:nvCxnSpPr>
        <p:spPr>
          <a:xfrm rot="5400000">
            <a:off x="7813873" y="231352"/>
            <a:ext cx="291000" cy="640800"/>
          </a:xfrm>
          <a:prstGeom prst="curvedConnector3">
            <a:avLst>
              <a:gd fmla="val 56623" name="adj1"/>
            </a:avLst>
          </a:prstGeom>
          <a:noFill/>
          <a:ln cap="flat" cmpd="sng" w="38100">
            <a:solidFill>
              <a:schemeClr val="accent2"/>
            </a:solidFill>
            <a:prstDash val="solid"/>
            <a:round/>
            <a:headEnd len="med" w="med" type="none"/>
            <a:tailEnd len="med" w="med" type="triangle"/>
          </a:ln>
        </p:spPr>
      </p:cxnSp>
      <p:cxnSp>
        <p:nvCxnSpPr>
          <p:cNvPr id="269" name="Google Shape;269;p46"/>
          <p:cNvCxnSpPr>
            <a:stCxn id="260" idx="6"/>
            <a:endCxn id="259" idx="2"/>
          </p:cNvCxnSpPr>
          <p:nvPr/>
        </p:nvCxnSpPr>
        <p:spPr>
          <a:xfrm>
            <a:off x="7770175" y="828500"/>
            <a:ext cx="471300" cy="0"/>
          </a:xfrm>
          <a:prstGeom prst="straightConnector1">
            <a:avLst/>
          </a:prstGeom>
          <a:noFill/>
          <a:ln cap="flat" cmpd="sng" w="38100">
            <a:solidFill>
              <a:schemeClr val="accent2"/>
            </a:solidFill>
            <a:prstDash val="solid"/>
            <a:round/>
            <a:headEnd len="med" w="med" type="none"/>
            <a:tailEnd len="med" w="med" type="triangle"/>
          </a:ln>
        </p:spPr>
      </p:cxnSp>
      <p:sp>
        <p:nvSpPr>
          <p:cNvPr id="270" name="Google Shape;270;p46"/>
          <p:cNvSpPr/>
          <p:nvPr/>
        </p:nvSpPr>
        <p:spPr>
          <a:xfrm>
            <a:off x="1171050" y="112620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11</a:t>
            </a:r>
            <a:endParaRPr b="1" sz="1200">
              <a:solidFill>
                <a:schemeClr val="dk2"/>
              </a:solidFill>
              <a:latin typeface="Roboto"/>
              <a:ea typeface="Roboto"/>
              <a:cs typeface="Roboto"/>
              <a:sym typeface="Roboto"/>
            </a:endParaRPr>
          </a:p>
        </p:txBody>
      </p:sp>
      <p:sp>
        <p:nvSpPr>
          <p:cNvPr id="271" name="Google Shape;271;p46"/>
          <p:cNvSpPr/>
          <p:nvPr/>
        </p:nvSpPr>
        <p:spPr>
          <a:xfrm>
            <a:off x="330200" y="2019775"/>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12</a:t>
            </a:r>
            <a:endParaRPr b="1" sz="1200">
              <a:solidFill>
                <a:schemeClr val="dk2"/>
              </a:solidFill>
              <a:latin typeface="Roboto"/>
              <a:ea typeface="Roboto"/>
              <a:cs typeface="Roboto"/>
              <a:sym typeface="Roboto"/>
            </a:endParaRPr>
          </a:p>
        </p:txBody>
      </p:sp>
      <p:sp>
        <p:nvSpPr>
          <p:cNvPr id="272" name="Google Shape;272;p46"/>
          <p:cNvSpPr/>
          <p:nvPr/>
        </p:nvSpPr>
        <p:spPr>
          <a:xfrm>
            <a:off x="2446100" y="2019775"/>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13</a:t>
            </a:r>
            <a:endParaRPr b="1" sz="1200">
              <a:solidFill>
                <a:schemeClr val="dk2"/>
              </a:solidFill>
              <a:latin typeface="Roboto"/>
              <a:ea typeface="Roboto"/>
              <a:cs typeface="Roboto"/>
              <a:sym typeface="Roboto"/>
            </a:endParaRPr>
          </a:p>
        </p:txBody>
      </p:sp>
      <p:sp>
        <p:nvSpPr>
          <p:cNvPr id="273" name="Google Shape;273;p46"/>
          <p:cNvSpPr/>
          <p:nvPr/>
        </p:nvSpPr>
        <p:spPr>
          <a:xfrm>
            <a:off x="2446100" y="32943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14</a:t>
            </a:r>
            <a:endParaRPr b="1" sz="1200">
              <a:solidFill>
                <a:schemeClr val="dk2"/>
              </a:solidFill>
              <a:latin typeface="Roboto"/>
              <a:ea typeface="Roboto"/>
              <a:cs typeface="Roboto"/>
              <a:sym typeface="Roboto"/>
            </a:endParaRPr>
          </a:p>
        </p:txBody>
      </p:sp>
      <p:sp>
        <p:nvSpPr>
          <p:cNvPr id="274" name="Google Shape;274;p46"/>
          <p:cNvSpPr/>
          <p:nvPr/>
        </p:nvSpPr>
        <p:spPr>
          <a:xfrm>
            <a:off x="4515925" y="32943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15</a:t>
            </a:r>
            <a:endParaRPr b="1" sz="1200">
              <a:solidFill>
                <a:schemeClr val="dk2"/>
              </a:solidFill>
              <a:latin typeface="Roboto"/>
              <a:ea typeface="Roboto"/>
              <a:cs typeface="Roboto"/>
              <a:sym typeface="Roboto"/>
            </a:endParaRPr>
          </a:p>
        </p:txBody>
      </p:sp>
      <p:sp>
        <p:nvSpPr>
          <p:cNvPr id="275" name="Google Shape;275;p46"/>
          <p:cNvSpPr/>
          <p:nvPr/>
        </p:nvSpPr>
        <p:spPr>
          <a:xfrm>
            <a:off x="6537400" y="3294350"/>
            <a:ext cx="262200" cy="2622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dk2"/>
                </a:solidFill>
                <a:latin typeface="Roboto"/>
                <a:ea typeface="Roboto"/>
                <a:cs typeface="Roboto"/>
                <a:sym typeface="Roboto"/>
              </a:rPr>
              <a:t>16</a:t>
            </a:r>
            <a:endParaRPr b="1" sz="1200">
              <a:solidFill>
                <a:schemeClr val="dk2"/>
              </a:solidFill>
              <a:latin typeface="Roboto"/>
              <a:ea typeface="Roboto"/>
              <a:cs typeface="Roboto"/>
              <a:sym typeface="Roboto"/>
            </a:endParaRPr>
          </a:p>
        </p:txBody>
      </p:sp>
      <p:cxnSp>
        <p:nvCxnSpPr>
          <p:cNvPr id="276" name="Google Shape;276;p46"/>
          <p:cNvCxnSpPr>
            <a:stCxn id="259" idx="4"/>
            <a:endCxn id="270" idx="6"/>
          </p:cNvCxnSpPr>
          <p:nvPr/>
        </p:nvCxnSpPr>
        <p:spPr>
          <a:xfrm rot="5400000">
            <a:off x="4754025" y="-2361250"/>
            <a:ext cx="297600" cy="6939300"/>
          </a:xfrm>
          <a:prstGeom prst="curvedConnector2">
            <a:avLst/>
          </a:prstGeom>
          <a:noFill/>
          <a:ln cap="flat" cmpd="sng" w="38100">
            <a:solidFill>
              <a:schemeClr val="accent2"/>
            </a:solidFill>
            <a:prstDash val="solid"/>
            <a:round/>
            <a:headEnd len="med" w="med" type="none"/>
            <a:tailEnd len="med" w="med" type="triangle"/>
          </a:ln>
        </p:spPr>
      </p:cxnSp>
      <p:cxnSp>
        <p:nvCxnSpPr>
          <p:cNvPr id="277" name="Google Shape;277;p46"/>
          <p:cNvCxnSpPr>
            <a:stCxn id="270" idx="4"/>
            <a:endCxn id="271" idx="0"/>
          </p:cNvCxnSpPr>
          <p:nvPr/>
        </p:nvCxnSpPr>
        <p:spPr>
          <a:xfrm rot="5400000">
            <a:off x="565950" y="1283700"/>
            <a:ext cx="631500" cy="840900"/>
          </a:xfrm>
          <a:prstGeom prst="curvedConnector3">
            <a:avLst>
              <a:gd fmla="val 49990" name="adj1"/>
            </a:avLst>
          </a:prstGeom>
          <a:noFill/>
          <a:ln cap="flat" cmpd="sng" w="38100">
            <a:solidFill>
              <a:schemeClr val="accent2"/>
            </a:solidFill>
            <a:prstDash val="solid"/>
            <a:round/>
            <a:headEnd len="med" w="med" type="none"/>
            <a:tailEnd len="med" w="med" type="triangle"/>
          </a:ln>
        </p:spPr>
      </p:cxnSp>
      <p:cxnSp>
        <p:nvCxnSpPr>
          <p:cNvPr id="278" name="Google Shape;278;p46"/>
          <p:cNvCxnSpPr>
            <a:stCxn id="271" idx="6"/>
            <a:endCxn id="272" idx="2"/>
          </p:cNvCxnSpPr>
          <p:nvPr/>
        </p:nvCxnSpPr>
        <p:spPr>
          <a:xfrm>
            <a:off x="592400" y="2150875"/>
            <a:ext cx="1853700" cy="600"/>
          </a:xfrm>
          <a:prstGeom prst="curvedConnector3">
            <a:avLst>
              <a:gd fmla="val 50000" name="adj1"/>
            </a:avLst>
          </a:prstGeom>
          <a:noFill/>
          <a:ln cap="flat" cmpd="sng" w="38100">
            <a:solidFill>
              <a:schemeClr val="accent2"/>
            </a:solidFill>
            <a:prstDash val="solid"/>
            <a:round/>
            <a:headEnd len="med" w="med" type="none"/>
            <a:tailEnd len="med" w="med" type="triangle"/>
          </a:ln>
        </p:spPr>
      </p:cxnSp>
      <p:cxnSp>
        <p:nvCxnSpPr>
          <p:cNvPr id="279" name="Google Shape;279;p46"/>
          <p:cNvCxnSpPr>
            <a:stCxn id="272" idx="4"/>
            <a:endCxn id="273" idx="2"/>
          </p:cNvCxnSpPr>
          <p:nvPr/>
        </p:nvCxnSpPr>
        <p:spPr>
          <a:xfrm rot="5400000">
            <a:off x="1939850" y="2788225"/>
            <a:ext cx="1143600" cy="131100"/>
          </a:xfrm>
          <a:prstGeom prst="curvedConnector4">
            <a:avLst>
              <a:gd fmla="val 44263" name="adj1"/>
              <a:gd fmla="val 214378" name="adj2"/>
            </a:avLst>
          </a:prstGeom>
          <a:noFill/>
          <a:ln cap="flat" cmpd="sng" w="38100">
            <a:solidFill>
              <a:schemeClr val="accent2"/>
            </a:solidFill>
            <a:prstDash val="solid"/>
            <a:round/>
            <a:headEnd len="med" w="med" type="none"/>
            <a:tailEnd len="med" w="med" type="triangle"/>
          </a:ln>
        </p:spPr>
      </p:cxnSp>
      <p:cxnSp>
        <p:nvCxnSpPr>
          <p:cNvPr id="280" name="Google Shape;280;p46"/>
          <p:cNvCxnSpPr>
            <a:stCxn id="273" idx="6"/>
            <a:endCxn id="274" idx="2"/>
          </p:cNvCxnSpPr>
          <p:nvPr/>
        </p:nvCxnSpPr>
        <p:spPr>
          <a:xfrm>
            <a:off x="2708300" y="3425450"/>
            <a:ext cx="1807500" cy="600"/>
          </a:xfrm>
          <a:prstGeom prst="curvedConnector3">
            <a:avLst>
              <a:gd fmla="val 50003" name="adj1"/>
            </a:avLst>
          </a:prstGeom>
          <a:noFill/>
          <a:ln cap="flat" cmpd="sng" w="38100">
            <a:solidFill>
              <a:schemeClr val="accent2"/>
            </a:solidFill>
            <a:prstDash val="solid"/>
            <a:round/>
            <a:headEnd len="med" w="med" type="none"/>
            <a:tailEnd len="med" w="med" type="triangle"/>
          </a:ln>
        </p:spPr>
      </p:cxnSp>
      <p:cxnSp>
        <p:nvCxnSpPr>
          <p:cNvPr id="281" name="Google Shape;281;p46"/>
          <p:cNvCxnSpPr>
            <a:stCxn id="274" idx="6"/>
            <a:endCxn id="275" idx="2"/>
          </p:cNvCxnSpPr>
          <p:nvPr/>
        </p:nvCxnSpPr>
        <p:spPr>
          <a:xfrm>
            <a:off x="4778125" y="3425450"/>
            <a:ext cx="1759200" cy="600"/>
          </a:xfrm>
          <a:prstGeom prst="curvedConnector3">
            <a:avLst>
              <a:gd fmla="val 50002" name="adj1"/>
            </a:avLst>
          </a:prstGeom>
          <a:noFill/>
          <a:ln cap="flat" cmpd="sng" w="38100">
            <a:solidFill>
              <a:schemeClr val="accent2"/>
            </a:solidFill>
            <a:prstDash val="solid"/>
            <a:round/>
            <a:headEnd len="med" w="med" type="none"/>
            <a:tailEnd len="med" w="med" type="triangle"/>
          </a:ln>
        </p:spPr>
      </p:cxnSp>
      <p:cxnSp>
        <p:nvCxnSpPr>
          <p:cNvPr id="282" name="Google Shape;282;p46"/>
          <p:cNvCxnSpPr>
            <a:stCxn id="275" idx="4"/>
            <a:endCxn id="283" idx="0"/>
          </p:cNvCxnSpPr>
          <p:nvPr/>
        </p:nvCxnSpPr>
        <p:spPr>
          <a:xfrm rot="5400000">
            <a:off x="3855550" y="2416100"/>
            <a:ext cx="1672500" cy="3953400"/>
          </a:xfrm>
          <a:prstGeom prst="curvedConnector3">
            <a:avLst>
              <a:gd fmla="val 50001" name="adj1"/>
            </a:avLst>
          </a:prstGeom>
          <a:noFill/>
          <a:ln cap="flat" cmpd="sng" w="38100">
            <a:solidFill>
              <a:schemeClr val="accent2"/>
            </a:solidFill>
            <a:prstDash val="solid"/>
            <a:round/>
            <a:headEnd len="med" w="med" type="none"/>
            <a:tailEnd len="med" w="med" type="triangle"/>
          </a:ln>
        </p:spPr>
      </p:cxnSp>
      <p:sp>
        <p:nvSpPr>
          <p:cNvPr id="283" name="Google Shape;283;p46"/>
          <p:cNvSpPr/>
          <p:nvPr/>
        </p:nvSpPr>
        <p:spPr>
          <a:xfrm>
            <a:off x="2610350" y="5229075"/>
            <a:ext cx="209400" cy="21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Accessibility Bluelines</a:t>
            </a:r>
            <a:endParaRPr/>
          </a:p>
        </p:txBody>
      </p:sp>
      <p:sp>
        <p:nvSpPr>
          <p:cNvPr id="289" name="Google Shape;289;p47"/>
          <p:cNvSpPr txBox="1"/>
          <p:nvPr/>
        </p:nvSpPr>
        <p:spPr>
          <a:xfrm>
            <a:off x="1948625" y="46113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Method by Jack Nicolai, Adobe Systems, later extended by Jeremy Elder, GitLab</a:t>
            </a:r>
            <a:endParaRPr sz="700">
              <a:solidFill>
                <a:schemeClr val="accent1"/>
              </a:solidFill>
              <a:latin typeface="Roboto Mono"/>
              <a:ea typeface="Roboto Mono"/>
              <a:cs typeface="Roboto Mono"/>
              <a:sym typeface="Roboto Mono"/>
            </a:endParaRPr>
          </a:p>
        </p:txBody>
      </p:sp>
      <p:pic>
        <p:nvPicPr>
          <p:cNvPr id="290" name="Google Shape;290;p47"/>
          <p:cNvPicPr preferRelativeResize="0"/>
          <p:nvPr/>
        </p:nvPicPr>
        <p:blipFill>
          <a:blip r:embed="rId3">
            <a:alphaModFix/>
          </a:blip>
          <a:stretch>
            <a:fillRect/>
          </a:stretch>
        </p:blipFill>
        <p:spPr>
          <a:xfrm>
            <a:off x="1350338" y="1071650"/>
            <a:ext cx="6443325" cy="3290649"/>
          </a:xfrm>
          <a:prstGeom prst="rect">
            <a:avLst/>
          </a:prstGeom>
          <a:noFill/>
          <a:ln>
            <a:noFill/>
          </a:ln>
        </p:spPr>
      </p:pic>
      <p:sp>
        <p:nvSpPr>
          <p:cNvPr id="291" name="Google Shape;291;p47"/>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5" name="Shape 295"/>
        <p:cNvGrpSpPr/>
        <p:nvPr/>
      </p:nvGrpSpPr>
      <p:grpSpPr>
        <a:xfrm>
          <a:off x="0" y="0"/>
          <a:ext cx="0" cy="0"/>
          <a:chOff x="0" y="0"/>
          <a:chExt cx="0" cy="0"/>
        </a:xfrm>
      </p:grpSpPr>
      <p:sp>
        <p:nvSpPr>
          <p:cNvPr id="296" name="Google Shape;296;p48"/>
          <p:cNvSpPr txBox="1"/>
          <p:nvPr/>
        </p:nvSpPr>
        <p:spPr>
          <a:xfrm>
            <a:off x="2128900" y="4877250"/>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Extended by Jeremy Elder, GitLab</a:t>
            </a:r>
            <a:endParaRPr sz="700">
              <a:solidFill>
                <a:schemeClr val="accent1"/>
              </a:solidFill>
              <a:latin typeface="Roboto Mono"/>
              <a:ea typeface="Roboto Mono"/>
              <a:cs typeface="Roboto Mono"/>
              <a:sym typeface="Roboto Mono"/>
            </a:endParaRPr>
          </a:p>
        </p:txBody>
      </p:sp>
      <p:pic>
        <p:nvPicPr>
          <p:cNvPr id="297" name="Google Shape;297;p48"/>
          <p:cNvPicPr preferRelativeResize="0"/>
          <p:nvPr/>
        </p:nvPicPr>
        <p:blipFill>
          <a:blip r:embed="rId3">
            <a:alphaModFix/>
          </a:blip>
          <a:stretch>
            <a:fillRect/>
          </a:stretch>
        </p:blipFill>
        <p:spPr>
          <a:xfrm>
            <a:off x="2136651" y="360125"/>
            <a:ext cx="4429400" cy="4423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1" name="Shape 301"/>
        <p:cNvGrpSpPr/>
        <p:nvPr/>
      </p:nvGrpSpPr>
      <p:grpSpPr>
        <a:xfrm>
          <a:off x="0" y="0"/>
          <a:ext cx="0" cy="0"/>
          <a:chOff x="0" y="0"/>
          <a:chExt cx="0" cy="0"/>
        </a:xfrm>
      </p:grpSpPr>
      <p:sp>
        <p:nvSpPr>
          <p:cNvPr id="302" name="Google Shape;302;p49"/>
          <p:cNvSpPr txBox="1"/>
          <p:nvPr/>
        </p:nvSpPr>
        <p:spPr>
          <a:xfrm>
            <a:off x="2128900" y="4877250"/>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Extended by Jeremy Elder, GitLab</a:t>
            </a:r>
            <a:endParaRPr sz="700">
              <a:solidFill>
                <a:schemeClr val="accent1"/>
              </a:solidFill>
              <a:latin typeface="Roboto Mono"/>
              <a:ea typeface="Roboto Mono"/>
              <a:cs typeface="Roboto Mono"/>
              <a:sym typeface="Roboto Mono"/>
            </a:endParaRPr>
          </a:p>
        </p:txBody>
      </p:sp>
      <p:pic>
        <p:nvPicPr>
          <p:cNvPr id="303" name="Google Shape;303;p49"/>
          <p:cNvPicPr preferRelativeResize="0"/>
          <p:nvPr/>
        </p:nvPicPr>
        <p:blipFill>
          <a:blip r:embed="rId3">
            <a:alphaModFix/>
          </a:blip>
          <a:stretch>
            <a:fillRect/>
          </a:stretch>
        </p:blipFill>
        <p:spPr>
          <a:xfrm>
            <a:off x="2079789" y="332450"/>
            <a:ext cx="4543136" cy="46309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7" name="Shape 307"/>
        <p:cNvGrpSpPr/>
        <p:nvPr/>
      </p:nvGrpSpPr>
      <p:grpSpPr>
        <a:xfrm>
          <a:off x="0" y="0"/>
          <a:ext cx="0" cy="0"/>
          <a:chOff x="0" y="0"/>
          <a:chExt cx="0" cy="0"/>
        </a:xfrm>
      </p:grpSpPr>
      <p:sp>
        <p:nvSpPr>
          <p:cNvPr id="308" name="Google Shape;308;p50"/>
          <p:cNvSpPr txBox="1"/>
          <p:nvPr/>
        </p:nvSpPr>
        <p:spPr>
          <a:xfrm>
            <a:off x="2128900" y="4877250"/>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Extended by Jeremy Elder, GitLab</a:t>
            </a:r>
            <a:endParaRPr sz="700">
              <a:solidFill>
                <a:schemeClr val="accent1"/>
              </a:solidFill>
              <a:latin typeface="Roboto Mono"/>
              <a:ea typeface="Roboto Mono"/>
              <a:cs typeface="Roboto Mono"/>
              <a:sym typeface="Roboto Mono"/>
            </a:endParaRPr>
          </a:p>
        </p:txBody>
      </p:sp>
      <p:pic>
        <p:nvPicPr>
          <p:cNvPr id="309" name="Google Shape;309;p50"/>
          <p:cNvPicPr preferRelativeResize="0"/>
          <p:nvPr/>
        </p:nvPicPr>
        <p:blipFill>
          <a:blip r:embed="rId3">
            <a:alphaModFix/>
          </a:blip>
          <a:stretch>
            <a:fillRect/>
          </a:stretch>
        </p:blipFill>
        <p:spPr>
          <a:xfrm>
            <a:off x="1420979" y="876300"/>
            <a:ext cx="6302042" cy="3319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Accessibility Bluelines Design Assets</a:t>
            </a:r>
            <a:endParaRPr/>
          </a:p>
        </p:txBody>
      </p:sp>
      <p:sp>
        <p:nvSpPr>
          <p:cNvPr id="315" name="Google Shape;315;p51"/>
          <p:cNvSpPr txBox="1"/>
          <p:nvPr/>
        </p:nvSpPr>
        <p:spPr>
          <a:xfrm>
            <a:off x="2177225" y="46113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E</a:t>
            </a:r>
            <a:r>
              <a:rPr lang="en-US" sz="700">
                <a:solidFill>
                  <a:schemeClr val="accent1"/>
                </a:solidFill>
                <a:latin typeface="Roboto Mono"/>
                <a:ea typeface="Roboto Mono"/>
                <a:cs typeface="Roboto Mono"/>
                <a:sym typeface="Roboto Mono"/>
              </a:rPr>
              <a:t>xtended by Jeremy Elder, GitLab</a:t>
            </a:r>
            <a:endParaRPr sz="700">
              <a:solidFill>
                <a:schemeClr val="accent1"/>
              </a:solidFill>
              <a:latin typeface="Roboto Mono"/>
              <a:ea typeface="Roboto Mono"/>
              <a:cs typeface="Roboto Mono"/>
              <a:sym typeface="Roboto Mono"/>
            </a:endParaRPr>
          </a:p>
        </p:txBody>
      </p:sp>
      <p:sp>
        <p:nvSpPr>
          <p:cNvPr id="316" name="Google Shape;316;p51"/>
          <p:cNvSpPr txBox="1"/>
          <p:nvPr/>
        </p:nvSpPr>
        <p:spPr>
          <a:xfrm>
            <a:off x="6673125" y="2876550"/>
            <a:ext cx="2140500" cy="15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latin typeface="Roboto"/>
                <a:ea typeface="Roboto"/>
                <a:cs typeface="Roboto"/>
                <a:sym typeface="Roboto"/>
              </a:rPr>
              <a:t>Download includes marker symbols, documentation, and example use (Sketch, Figma, Adobe XD, and InVision Studio versions).</a:t>
            </a:r>
            <a:endParaRPr sz="900">
              <a:latin typeface="Roboto"/>
              <a:ea typeface="Roboto"/>
              <a:cs typeface="Roboto"/>
              <a:sym typeface="Roboto"/>
            </a:endParaRPr>
          </a:p>
          <a:p>
            <a:pPr indent="0" lvl="0" marL="0" rtl="0" algn="l">
              <a:spcBef>
                <a:spcPts val="0"/>
              </a:spcBef>
              <a:spcAft>
                <a:spcPts val="0"/>
              </a:spcAft>
              <a:buNone/>
            </a:pPr>
            <a:r>
              <a:t/>
            </a:r>
            <a:endParaRPr b="1" sz="1300">
              <a:latin typeface="Roboto"/>
              <a:ea typeface="Roboto"/>
              <a:cs typeface="Roboto"/>
              <a:sym typeface="Roboto"/>
            </a:endParaRPr>
          </a:p>
        </p:txBody>
      </p:sp>
      <p:pic>
        <p:nvPicPr>
          <p:cNvPr id="317" name="Google Shape;317;p51"/>
          <p:cNvPicPr preferRelativeResize="0"/>
          <p:nvPr/>
        </p:nvPicPr>
        <p:blipFill>
          <a:blip r:embed="rId3">
            <a:alphaModFix/>
          </a:blip>
          <a:stretch>
            <a:fillRect/>
          </a:stretch>
        </p:blipFill>
        <p:spPr>
          <a:xfrm>
            <a:off x="6673125" y="1371087"/>
            <a:ext cx="1716775" cy="1455101"/>
          </a:xfrm>
          <a:prstGeom prst="rect">
            <a:avLst/>
          </a:prstGeom>
          <a:noFill/>
          <a:ln>
            <a:noFill/>
          </a:ln>
        </p:spPr>
      </p:pic>
      <p:pic>
        <p:nvPicPr>
          <p:cNvPr id="318" name="Google Shape;318;p51"/>
          <p:cNvPicPr preferRelativeResize="0"/>
          <p:nvPr/>
        </p:nvPicPr>
        <p:blipFill>
          <a:blip r:embed="rId4">
            <a:alphaModFix/>
          </a:blip>
          <a:stretch>
            <a:fillRect/>
          </a:stretch>
        </p:blipFill>
        <p:spPr>
          <a:xfrm>
            <a:off x="563275" y="1028700"/>
            <a:ext cx="5563863" cy="3582674"/>
          </a:xfrm>
          <a:prstGeom prst="rect">
            <a:avLst/>
          </a:prstGeom>
          <a:noFill/>
          <a:ln>
            <a:noFill/>
          </a:ln>
        </p:spPr>
      </p:pic>
      <p:sp>
        <p:nvSpPr>
          <p:cNvPr id="319" name="Google Shape;319;p51"/>
          <p:cNvSpPr txBox="1"/>
          <p:nvPr>
            <p:ph type="title"/>
          </p:nvPr>
        </p:nvSpPr>
        <p:spPr>
          <a:xfrm>
            <a:off x="672950" y="3859225"/>
            <a:ext cx="5321400" cy="600300"/>
          </a:xfrm>
          <a:prstGeom prst="rect">
            <a:avLst/>
          </a:prstGeom>
          <a:solidFill>
            <a:srgbClr val="000000">
              <a:alpha val="66480"/>
            </a:srgbClr>
          </a:solidFill>
        </p:spPr>
        <p:txBody>
          <a:bodyPr anchorCtr="0" anchor="ctr" bIns="0" lIns="0" spcFirstLastPara="1" rIns="0" wrap="square" tIns="0">
            <a:noAutofit/>
          </a:bodyPr>
          <a:lstStyle/>
          <a:p>
            <a:pPr indent="0" lvl="0" marL="0" rtl="0" algn="ctr">
              <a:spcBef>
                <a:spcPts val="0"/>
              </a:spcBef>
              <a:spcAft>
                <a:spcPts val="0"/>
              </a:spcAft>
              <a:buNone/>
            </a:pPr>
            <a:r>
              <a:rPr b="1" lang="en-US" sz="3000">
                <a:solidFill>
                  <a:schemeClr val="lt1"/>
                </a:solidFill>
                <a:latin typeface="Roboto Mono"/>
                <a:ea typeface="Roboto Mono"/>
                <a:cs typeface="Roboto Mono"/>
                <a:sym typeface="Roboto Mono"/>
              </a:rPr>
              <a:t>bit.ly</a:t>
            </a:r>
            <a:r>
              <a:rPr b="1" lang="en-US" sz="3000">
                <a:solidFill>
                  <a:srgbClr val="00FFFF"/>
                </a:solidFill>
                <a:latin typeface="Roboto Mono"/>
                <a:ea typeface="Roboto Mono"/>
                <a:cs typeface="Roboto Mono"/>
                <a:sym typeface="Roboto Mono"/>
              </a:rPr>
              <a:t>/a11y-bluelines</a:t>
            </a:r>
            <a:endParaRPr b="1" sz="3000">
              <a:solidFill>
                <a:srgbClr val="00FFFF"/>
              </a:solidFill>
              <a:latin typeface="Roboto Mono"/>
              <a:ea typeface="Roboto Mono"/>
              <a:cs typeface="Roboto Mono"/>
              <a:sym typeface="Roboto Mon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325" name="Google Shape;325;p52"/>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Screen Readers</a:t>
            </a:r>
            <a:endParaRPr/>
          </a:p>
          <a:p>
            <a:pPr indent="0" lvl="0" marL="0" rtl="0" algn="l">
              <a:spcBef>
                <a:spcPts val="1600"/>
              </a:spcBef>
              <a:spcAft>
                <a:spcPts val="1600"/>
              </a:spcAft>
              <a:buNone/>
            </a:pPr>
            <a:r>
              <a:rPr lang="en-US"/>
              <a:t>How do they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3"/>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assistive technologies work?</a:t>
            </a:r>
            <a:endParaRPr/>
          </a:p>
        </p:txBody>
      </p:sp>
      <p:sp>
        <p:nvSpPr>
          <p:cNvPr id="331" name="Google Shape;331;p53"/>
          <p:cNvSpPr/>
          <p:nvPr/>
        </p:nvSpPr>
        <p:spPr>
          <a:xfrm>
            <a:off x="2338500" y="1452550"/>
            <a:ext cx="2256000" cy="2823900"/>
          </a:xfrm>
          <a:prstGeom prst="round2DiagRect">
            <a:avLst>
              <a:gd fmla="val 16667" name="adj1"/>
              <a:gd fmla="val 0" name="adj2"/>
            </a:avLst>
          </a:prstGeom>
          <a:solidFill>
            <a:schemeClr val="accent1"/>
          </a:solidFill>
          <a:ln>
            <a:noFill/>
          </a:ln>
        </p:spPr>
        <p:txBody>
          <a:bodyPr anchorCtr="0" anchor="t" bIns="91425" lIns="91425" spcFirstLastPara="1" rIns="91425" wrap="square" tIns="18287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Web Browser</a:t>
            </a:r>
            <a:endParaRPr b="1" sz="1600">
              <a:solidFill>
                <a:srgbClr val="FFFFFF"/>
              </a:solidFill>
              <a:latin typeface="Roboto"/>
              <a:ea typeface="Roboto"/>
              <a:cs typeface="Roboto"/>
              <a:sym typeface="Roboto"/>
            </a:endParaRPr>
          </a:p>
        </p:txBody>
      </p:sp>
      <p:sp>
        <p:nvSpPr>
          <p:cNvPr id="332" name="Google Shape;332;p53"/>
          <p:cNvSpPr/>
          <p:nvPr/>
        </p:nvSpPr>
        <p:spPr>
          <a:xfrm>
            <a:off x="2596122" y="3336125"/>
            <a:ext cx="1740900" cy="6720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Accessibility API</a:t>
            </a:r>
            <a:endParaRPr b="1" sz="1600">
              <a:solidFill>
                <a:srgbClr val="FFFFFF"/>
              </a:solidFill>
              <a:latin typeface="Roboto"/>
              <a:ea typeface="Roboto"/>
              <a:cs typeface="Roboto"/>
              <a:sym typeface="Roboto"/>
            </a:endParaRPr>
          </a:p>
        </p:txBody>
      </p:sp>
      <p:sp>
        <p:nvSpPr>
          <p:cNvPr id="333" name="Google Shape;333;p53"/>
          <p:cNvSpPr/>
          <p:nvPr/>
        </p:nvSpPr>
        <p:spPr>
          <a:xfrm>
            <a:off x="5189529" y="2348700"/>
            <a:ext cx="1275900" cy="6720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Screen Reader</a:t>
            </a:r>
            <a:endParaRPr b="1" sz="1600">
              <a:solidFill>
                <a:srgbClr val="FFFFFF"/>
              </a:solidFill>
              <a:latin typeface="Roboto"/>
              <a:ea typeface="Roboto"/>
              <a:cs typeface="Roboto"/>
              <a:sym typeface="Roboto"/>
            </a:endParaRPr>
          </a:p>
        </p:txBody>
      </p:sp>
      <p:sp>
        <p:nvSpPr>
          <p:cNvPr id="334" name="Google Shape;334;p53"/>
          <p:cNvSpPr/>
          <p:nvPr/>
        </p:nvSpPr>
        <p:spPr>
          <a:xfrm>
            <a:off x="7030100" y="2348700"/>
            <a:ext cx="12759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User</a:t>
            </a:r>
            <a:endParaRPr b="1" sz="1600">
              <a:solidFill>
                <a:srgbClr val="FFFFFF"/>
              </a:solidFill>
              <a:latin typeface="Roboto"/>
              <a:ea typeface="Roboto"/>
              <a:cs typeface="Roboto"/>
              <a:sym typeface="Roboto"/>
            </a:endParaRPr>
          </a:p>
        </p:txBody>
      </p:sp>
      <p:sp>
        <p:nvSpPr>
          <p:cNvPr id="335" name="Google Shape;335;p53"/>
          <p:cNvSpPr/>
          <p:nvPr/>
        </p:nvSpPr>
        <p:spPr>
          <a:xfrm>
            <a:off x="2596122" y="2196300"/>
            <a:ext cx="1740900" cy="6720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chemeClr val="accent1"/>
                </a:solidFill>
                <a:latin typeface="Roboto"/>
                <a:ea typeface="Roboto"/>
                <a:cs typeface="Roboto"/>
                <a:sym typeface="Roboto"/>
              </a:rPr>
              <a:t>HTML code</a:t>
            </a:r>
            <a:endParaRPr b="1" sz="1600">
              <a:solidFill>
                <a:schemeClr val="accent1"/>
              </a:solidFill>
              <a:latin typeface="Roboto"/>
              <a:ea typeface="Roboto"/>
              <a:cs typeface="Roboto"/>
              <a:sym typeface="Roboto"/>
            </a:endParaRPr>
          </a:p>
        </p:txBody>
      </p:sp>
      <p:cxnSp>
        <p:nvCxnSpPr>
          <p:cNvPr id="336" name="Google Shape;336;p53"/>
          <p:cNvCxnSpPr>
            <a:stCxn id="335" idx="1"/>
            <a:endCxn id="332" idx="3"/>
          </p:cNvCxnSpPr>
          <p:nvPr/>
        </p:nvCxnSpPr>
        <p:spPr>
          <a:xfrm>
            <a:off x="3466572" y="2868300"/>
            <a:ext cx="0" cy="467700"/>
          </a:xfrm>
          <a:prstGeom prst="straightConnector1">
            <a:avLst/>
          </a:prstGeom>
          <a:noFill/>
          <a:ln cap="flat" cmpd="sng" w="28575">
            <a:solidFill>
              <a:schemeClr val="accent4"/>
            </a:solidFill>
            <a:prstDash val="solid"/>
            <a:round/>
            <a:headEnd len="med" w="med" type="triangle"/>
            <a:tailEnd len="med" w="med" type="triangle"/>
          </a:ln>
        </p:spPr>
      </p:cxnSp>
      <p:cxnSp>
        <p:nvCxnSpPr>
          <p:cNvPr id="337" name="Google Shape;337;p53"/>
          <p:cNvCxnSpPr>
            <a:stCxn id="332" idx="0"/>
            <a:endCxn id="338" idx="2"/>
          </p:cNvCxnSpPr>
          <p:nvPr/>
        </p:nvCxnSpPr>
        <p:spPr>
          <a:xfrm flipH="1" rot="10800000">
            <a:off x="4337022" y="3513125"/>
            <a:ext cx="852600" cy="159000"/>
          </a:xfrm>
          <a:prstGeom prst="bentConnector3">
            <a:avLst>
              <a:gd fmla="val 49995" name="adj1"/>
            </a:avLst>
          </a:prstGeom>
          <a:noFill/>
          <a:ln cap="flat" cmpd="sng" w="28575">
            <a:solidFill>
              <a:schemeClr val="accent4"/>
            </a:solidFill>
            <a:prstDash val="solid"/>
            <a:round/>
            <a:headEnd len="med" w="med" type="triangle"/>
            <a:tailEnd len="med" w="med" type="triangle"/>
          </a:ln>
        </p:spPr>
      </p:cxnSp>
      <p:cxnSp>
        <p:nvCxnSpPr>
          <p:cNvPr id="339" name="Google Shape;339;p53"/>
          <p:cNvCxnSpPr>
            <a:stCxn id="333" idx="0"/>
            <a:endCxn id="334" idx="2"/>
          </p:cNvCxnSpPr>
          <p:nvPr/>
        </p:nvCxnSpPr>
        <p:spPr>
          <a:xfrm>
            <a:off x="6465429" y="2684700"/>
            <a:ext cx="564600" cy="0"/>
          </a:xfrm>
          <a:prstGeom prst="straightConnector1">
            <a:avLst/>
          </a:prstGeom>
          <a:noFill/>
          <a:ln cap="flat" cmpd="sng" w="28575">
            <a:solidFill>
              <a:schemeClr val="accent4"/>
            </a:solidFill>
            <a:prstDash val="solid"/>
            <a:round/>
            <a:headEnd len="med" w="med" type="triangle"/>
            <a:tailEnd len="med" w="med" type="triangle"/>
          </a:ln>
        </p:spPr>
      </p:cxnSp>
      <p:sp>
        <p:nvSpPr>
          <p:cNvPr id="340" name="Google Shape;340;p53"/>
          <p:cNvSpPr/>
          <p:nvPr/>
        </p:nvSpPr>
        <p:spPr>
          <a:xfrm>
            <a:off x="588254" y="2196300"/>
            <a:ext cx="12759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Server</a:t>
            </a:r>
            <a:endParaRPr b="1" sz="1600">
              <a:solidFill>
                <a:srgbClr val="FFFFFF"/>
              </a:solidFill>
              <a:latin typeface="Roboto"/>
              <a:ea typeface="Roboto"/>
              <a:cs typeface="Roboto"/>
              <a:sym typeface="Roboto"/>
            </a:endParaRPr>
          </a:p>
        </p:txBody>
      </p:sp>
      <p:cxnSp>
        <p:nvCxnSpPr>
          <p:cNvPr id="341" name="Google Shape;341;p53"/>
          <p:cNvCxnSpPr>
            <a:stCxn id="340" idx="0"/>
            <a:endCxn id="335" idx="2"/>
          </p:cNvCxnSpPr>
          <p:nvPr/>
        </p:nvCxnSpPr>
        <p:spPr>
          <a:xfrm>
            <a:off x="1864154" y="2532300"/>
            <a:ext cx="732000" cy="0"/>
          </a:xfrm>
          <a:prstGeom prst="straightConnector1">
            <a:avLst/>
          </a:prstGeom>
          <a:noFill/>
          <a:ln cap="flat" cmpd="sng" w="28575">
            <a:solidFill>
              <a:schemeClr val="accent4"/>
            </a:solidFill>
            <a:prstDash val="solid"/>
            <a:round/>
            <a:headEnd len="med" w="med" type="none"/>
            <a:tailEnd len="med" w="med" type="triangle"/>
          </a:ln>
        </p:spPr>
      </p:cxnSp>
      <p:sp>
        <p:nvSpPr>
          <p:cNvPr id="338" name="Google Shape;338;p53"/>
          <p:cNvSpPr/>
          <p:nvPr/>
        </p:nvSpPr>
        <p:spPr>
          <a:xfrm>
            <a:off x="5189529" y="3177100"/>
            <a:ext cx="1275900" cy="6720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Pointing device</a:t>
            </a:r>
            <a:endParaRPr b="1" sz="1600">
              <a:solidFill>
                <a:srgbClr val="FFFFFF"/>
              </a:solidFill>
              <a:latin typeface="Roboto"/>
              <a:ea typeface="Roboto"/>
              <a:cs typeface="Roboto"/>
              <a:sym typeface="Roboto"/>
            </a:endParaRPr>
          </a:p>
        </p:txBody>
      </p:sp>
      <p:sp>
        <p:nvSpPr>
          <p:cNvPr id="342" name="Google Shape;342;p53"/>
          <p:cNvSpPr/>
          <p:nvPr/>
        </p:nvSpPr>
        <p:spPr>
          <a:xfrm>
            <a:off x="5189529" y="1528750"/>
            <a:ext cx="1275900" cy="6720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Braille Display</a:t>
            </a:r>
            <a:endParaRPr b="1" sz="1600">
              <a:solidFill>
                <a:srgbClr val="FFFFFF"/>
              </a:solidFill>
              <a:latin typeface="Roboto"/>
              <a:ea typeface="Roboto"/>
              <a:cs typeface="Roboto"/>
              <a:sym typeface="Roboto"/>
            </a:endParaRPr>
          </a:p>
        </p:txBody>
      </p:sp>
      <p:cxnSp>
        <p:nvCxnSpPr>
          <p:cNvPr id="343" name="Google Shape;343;p53"/>
          <p:cNvCxnSpPr>
            <a:stCxn id="332" idx="0"/>
            <a:endCxn id="342" idx="2"/>
          </p:cNvCxnSpPr>
          <p:nvPr/>
        </p:nvCxnSpPr>
        <p:spPr>
          <a:xfrm flipH="1" rot="10800000">
            <a:off x="4337022" y="1864625"/>
            <a:ext cx="852600" cy="1807500"/>
          </a:xfrm>
          <a:prstGeom prst="bentConnector3">
            <a:avLst>
              <a:gd fmla="val 49995" name="adj1"/>
            </a:avLst>
          </a:prstGeom>
          <a:noFill/>
          <a:ln cap="flat" cmpd="sng" w="28575">
            <a:solidFill>
              <a:schemeClr val="accent4"/>
            </a:solidFill>
            <a:prstDash val="solid"/>
            <a:round/>
            <a:headEnd len="med" w="med" type="triangle"/>
            <a:tailEnd len="med" w="med" type="triangle"/>
          </a:ln>
        </p:spPr>
      </p:cxnSp>
      <p:cxnSp>
        <p:nvCxnSpPr>
          <p:cNvPr id="344" name="Google Shape;344;p53"/>
          <p:cNvCxnSpPr>
            <a:stCxn id="332" idx="0"/>
            <a:endCxn id="333" idx="2"/>
          </p:cNvCxnSpPr>
          <p:nvPr/>
        </p:nvCxnSpPr>
        <p:spPr>
          <a:xfrm flipH="1" rot="10800000">
            <a:off x="4337022" y="2684825"/>
            <a:ext cx="852600" cy="987300"/>
          </a:xfrm>
          <a:prstGeom prst="bentConnector3">
            <a:avLst>
              <a:gd fmla="val 49995" name="adj1"/>
            </a:avLst>
          </a:prstGeom>
          <a:noFill/>
          <a:ln cap="flat" cmpd="sng" w="28575">
            <a:solidFill>
              <a:schemeClr val="accent4"/>
            </a:solidFill>
            <a:prstDash val="solid"/>
            <a:round/>
            <a:headEnd len="med" w="med" type="triangle"/>
            <a:tailEnd len="med" w="med" type="triangle"/>
          </a:ln>
        </p:spPr>
      </p:cxnSp>
      <p:sp>
        <p:nvSpPr>
          <p:cNvPr id="345" name="Google Shape;345;p53"/>
          <p:cNvSpPr/>
          <p:nvPr/>
        </p:nvSpPr>
        <p:spPr>
          <a:xfrm>
            <a:off x="4957025" y="3907900"/>
            <a:ext cx="1740900" cy="467700"/>
          </a:xfrm>
          <a:prstGeom prst="round2DiagRect">
            <a:avLst>
              <a:gd fmla="val 16667" name="adj1"/>
              <a:gd fmla="val 0"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100">
                <a:solidFill>
                  <a:schemeClr val="accent1"/>
                </a:solidFill>
                <a:latin typeface="Roboto"/>
                <a:ea typeface="Roboto"/>
                <a:cs typeface="Roboto"/>
                <a:sym typeface="Roboto"/>
              </a:rPr>
              <a:t>Assistive Technology Examples</a:t>
            </a:r>
            <a:endParaRPr b="1" sz="1100">
              <a:solidFill>
                <a:schemeClr val="accent1"/>
              </a:solidFill>
              <a:latin typeface="Roboto"/>
              <a:ea typeface="Roboto"/>
              <a:cs typeface="Roboto"/>
              <a:sym typeface="Roboto"/>
            </a:endParaRPr>
          </a:p>
        </p:txBody>
      </p:sp>
      <p:sp>
        <p:nvSpPr>
          <p:cNvPr id="346" name="Google Shape;346;p53"/>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4"/>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Understanding how screen readers announce</a:t>
            </a:r>
            <a:endParaRPr/>
          </a:p>
        </p:txBody>
      </p:sp>
      <p:sp>
        <p:nvSpPr>
          <p:cNvPr id="352" name="Google Shape;352;p54"/>
          <p:cNvSpPr/>
          <p:nvPr/>
        </p:nvSpPr>
        <p:spPr>
          <a:xfrm>
            <a:off x="348458" y="2178358"/>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role</a:t>
            </a:r>
            <a:endParaRPr b="1" sz="1600">
              <a:solidFill>
                <a:srgbClr val="FFFFFF"/>
              </a:solidFill>
              <a:latin typeface="Roboto"/>
              <a:ea typeface="Roboto"/>
              <a:cs typeface="Roboto"/>
              <a:sym typeface="Roboto"/>
            </a:endParaRPr>
          </a:p>
        </p:txBody>
      </p:sp>
      <p:sp>
        <p:nvSpPr>
          <p:cNvPr id="353" name="Google Shape;353;p54"/>
          <p:cNvSpPr/>
          <p:nvPr/>
        </p:nvSpPr>
        <p:spPr>
          <a:xfrm>
            <a:off x="348450" y="302202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state</a:t>
            </a:r>
            <a:endParaRPr b="1" sz="1600">
              <a:solidFill>
                <a:srgbClr val="282828"/>
              </a:solidFill>
              <a:latin typeface="Roboto"/>
              <a:ea typeface="Roboto"/>
              <a:cs typeface="Roboto"/>
              <a:sym typeface="Roboto"/>
            </a:endParaRPr>
          </a:p>
        </p:txBody>
      </p:sp>
      <p:sp>
        <p:nvSpPr>
          <p:cNvPr id="354" name="Google Shape;354;p54"/>
          <p:cNvSpPr txBox="1"/>
          <p:nvPr/>
        </p:nvSpPr>
        <p:spPr>
          <a:xfrm>
            <a:off x="1714925" y="3022000"/>
            <a:ext cx="6850500" cy="672000"/>
          </a:xfrm>
          <a:prstGeom prst="rect">
            <a:avLst/>
          </a:prstGeom>
          <a:solidFill>
            <a:srgbClr val="F3F3F3"/>
          </a:solidFill>
          <a:ln>
            <a:noFill/>
          </a:ln>
        </p:spPr>
        <p:txBody>
          <a:bodyPr anchorCtr="0" anchor="ctr" bIns="0" lIns="182875" spcFirstLastPara="1" rIns="0" wrap="square" tIns="0">
            <a:noAutofit/>
          </a:bodyPr>
          <a:lstStyle/>
          <a:p>
            <a:pPr indent="0" lvl="0" marL="0" rtl="0" algn="l">
              <a:spcBef>
                <a:spcPts val="0"/>
              </a:spcBef>
              <a:spcAft>
                <a:spcPts val="0"/>
              </a:spcAft>
              <a:buNone/>
            </a:pPr>
            <a:r>
              <a:rPr b="1" lang="en-US">
                <a:solidFill>
                  <a:srgbClr val="434343"/>
                </a:solidFill>
                <a:latin typeface="Roboto"/>
                <a:ea typeface="Roboto"/>
                <a:cs typeface="Roboto"/>
                <a:sym typeface="Roboto"/>
              </a:rPr>
              <a:t>A link that has been visited will indicate "visited", or a select menu is "expanded"</a:t>
            </a:r>
            <a:endParaRPr b="1">
              <a:solidFill>
                <a:srgbClr val="434343"/>
              </a:solidFill>
              <a:latin typeface="Roboto"/>
              <a:ea typeface="Roboto"/>
              <a:cs typeface="Roboto"/>
              <a:sym typeface="Roboto"/>
            </a:endParaRPr>
          </a:p>
        </p:txBody>
      </p:sp>
      <p:sp>
        <p:nvSpPr>
          <p:cNvPr id="355" name="Google Shape;355;p54"/>
          <p:cNvSpPr/>
          <p:nvPr/>
        </p:nvSpPr>
        <p:spPr>
          <a:xfrm>
            <a:off x="348442" y="3857492"/>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label</a:t>
            </a:r>
            <a:endParaRPr b="1" sz="1600">
              <a:solidFill>
                <a:srgbClr val="FFFFFF"/>
              </a:solidFill>
              <a:latin typeface="Roboto"/>
              <a:ea typeface="Roboto"/>
              <a:cs typeface="Roboto"/>
              <a:sym typeface="Roboto"/>
            </a:endParaRPr>
          </a:p>
        </p:txBody>
      </p:sp>
      <p:sp>
        <p:nvSpPr>
          <p:cNvPr id="356" name="Google Shape;356;p54"/>
          <p:cNvSpPr/>
          <p:nvPr/>
        </p:nvSpPr>
        <p:spPr>
          <a:xfrm>
            <a:off x="348450" y="1337425"/>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element</a:t>
            </a:r>
            <a:endParaRPr b="1" sz="1600">
              <a:solidFill>
                <a:srgbClr val="FFFFFF"/>
              </a:solidFill>
              <a:latin typeface="Roboto"/>
              <a:ea typeface="Roboto"/>
              <a:cs typeface="Roboto"/>
              <a:sym typeface="Roboto"/>
            </a:endParaRPr>
          </a:p>
        </p:txBody>
      </p:sp>
      <p:sp>
        <p:nvSpPr>
          <p:cNvPr id="357" name="Google Shape;357;p54"/>
          <p:cNvSpPr txBox="1"/>
          <p:nvPr/>
        </p:nvSpPr>
        <p:spPr>
          <a:xfrm>
            <a:off x="1714925" y="1337425"/>
            <a:ext cx="6850500" cy="672000"/>
          </a:xfrm>
          <a:prstGeom prst="rect">
            <a:avLst/>
          </a:prstGeom>
          <a:solidFill>
            <a:srgbClr val="F3F3F3"/>
          </a:solidFill>
          <a:ln>
            <a:noFill/>
          </a:ln>
        </p:spPr>
        <p:txBody>
          <a:bodyPr anchorCtr="0" anchor="ctr" bIns="0" lIns="182875" spcFirstLastPara="1" rIns="0" wrap="square" tIns="0">
            <a:noAutofit/>
          </a:bodyPr>
          <a:lstStyle/>
          <a:p>
            <a:pPr indent="0" lvl="0" marL="0" rtl="0" algn="l">
              <a:spcBef>
                <a:spcPts val="0"/>
              </a:spcBef>
              <a:spcAft>
                <a:spcPts val="0"/>
              </a:spcAft>
              <a:buNone/>
            </a:pPr>
            <a:r>
              <a:rPr b="1" lang="en-US">
                <a:solidFill>
                  <a:srgbClr val="434343"/>
                </a:solidFill>
                <a:latin typeface="Roboto"/>
                <a:ea typeface="Roboto"/>
                <a:cs typeface="Roboto"/>
                <a:sym typeface="Roboto"/>
              </a:rPr>
              <a:t>A Heading containing the title of the page </a:t>
            </a:r>
            <a:endParaRPr b="1">
              <a:solidFill>
                <a:srgbClr val="434343"/>
              </a:solidFill>
              <a:latin typeface="Roboto"/>
              <a:ea typeface="Roboto"/>
              <a:cs typeface="Roboto"/>
              <a:sym typeface="Roboto"/>
            </a:endParaRPr>
          </a:p>
        </p:txBody>
      </p:sp>
      <p:sp>
        <p:nvSpPr>
          <p:cNvPr id="358" name="Google Shape;358;p54"/>
          <p:cNvSpPr txBox="1"/>
          <p:nvPr/>
        </p:nvSpPr>
        <p:spPr>
          <a:xfrm>
            <a:off x="1714925" y="2178350"/>
            <a:ext cx="6850500" cy="672000"/>
          </a:xfrm>
          <a:prstGeom prst="rect">
            <a:avLst/>
          </a:prstGeom>
          <a:solidFill>
            <a:srgbClr val="F3F3F3"/>
          </a:solidFill>
          <a:ln>
            <a:noFill/>
          </a:ln>
        </p:spPr>
        <p:txBody>
          <a:bodyPr anchorCtr="0" anchor="ctr" bIns="0" lIns="182875" spcFirstLastPara="1" rIns="0" wrap="square" tIns="0">
            <a:noAutofit/>
          </a:bodyPr>
          <a:lstStyle/>
          <a:p>
            <a:pPr indent="0" lvl="0" marL="0" rtl="0" algn="l">
              <a:spcBef>
                <a:spcPts val="0"/>
              </a:spcBef>
              <a:spcAft>
                <a:spcPts val="0"/>
              </a:spcAft>
              <a:buNone/>
            </a:pPr>
            <a:r>
              <a:rPr b="1" lang="en-US">
                <a:solidFill>
                  <a:srgbClr val="434343"/>
                </a:solidFill>
                <a:latin typeface="Roboto"/>
                <a:ea typeface="Roboto"/>
                <a:cs typeface="Roboto"/>
                <a:sym typeface="Roboto"/>
              </a:rPr>
              <a:t>A navigation region, also known as landmark, containing navigation items </a:t>
            </a:r>
            <a:endParaRPr b="1">
              <a:solidFill>
                <a:srgbClr val="434343"/>
              </a:solidFill>
              <a:latin typeface="Roboto"/>
              <a:ea typeface="Roboto"/>
              <a:cs typeface="Roboto"/>
              <a:sym typeface="Roboto"/>
            </a:endParaRPr>
          </a:p>
        </p:txBody>
      </p:sp>
      <p:sp>
        <p:nvSpPr>
          <p:cNvPr id="359" name="Google Shape;359;p54"/>
          <p:cNvSpPr txBox="1"/>
          <p:nvPr/>
        </p:nvSpPr>
        <p:spPr>
          <a:xfrm>
            <a:off x="1714925" y="3857475"/>
            <a:ext cx="6850500" cy="672000"/>
          </a:xfrm>
          <a:prstGeom prst="rect">
            <a:avLst/>
          </a:prstGeom>
          <a:solidFill>
            <a:srgbClr val="F3F3F3"/>
          </a:solidFill>
          <a:ln>
            <a:noFill/>
          </a:ln>
        </p:spPr>
        <p:txBody>
          <a:bodyPr anchorCtr="0" anchor="ctr" bIns="0" lIns="182875" spcFirstLastPara="1" rIns="0" wrap="square" tIns="0">
            <a:noAutofit/>
          </a:bodyPr>
          <a:lstStyle/>
          <a:p>
            <a:pPr indent="0" lvl="0" marL="0" rtl="0" algn="l">
              <a:spcBef>
                <a:spcPts val="0"/>
              </a:spcBef>
              <a:spcAft>
                <a:spcPts val="0"/>
              </a:spcAft>
              <a:buNone/>
            </a:pPr>
            <a:r>
              <a:rPr b="1" lang="en-US">
                <a:solidFill>
                  <a:srgbClr val="434343"/>
                </a:solidFill>
                <a:latin typeface="Roboto"/>
                <a:ea typeface="Roboto"/>
                <a:cs typeface="Roboto"/>
                <a:sym typeface="Roboto"/>
              </a:rPr>
              <a:t>A button with a label called "Sign in"</a:t>
            </a:r>
            <a:endParaRPr b="1">
              <a:solidFill>
                <a:srgbClr val="434343"/>
              </a:solidFill>
              <a:latin typeface="Roboto"/>
              <a:ea typeface="Roboto"/>
              <a:cs typeface="Roboto"/>
              <a:sym typeface="Roboto"/>
            </a:endParaRPr>
          </a:p>
        </p:txBody>
      </p:sp>
      <p:sp>
        <p:nvSpPr>
          <p:cNvPr id="360" name="Google Shape;360;p54"/>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37"/>
          <p:cNvPicPr preferRelativeResize="0"/>
          <p:nvPr/>
        </p:nvPicPr>
        <p:blipFill rotWithShape="1">
          <a:blip r:embed="rId3">
            <a:alphaModFix/>
          </a:blip>
          <a:srcRect b="61398" l="0" r="0" t="0"/>
          <a:stretch/>
        </p:blipFill>
        <p:spPr>
          <a:xfrm>
            <a:off x="0" y="58775"/>
            <a:ext cx="9143224" cy="2306549"/>
          </a:xfrm>
          <a:prstGeom prst="rect">
            <a:avLst/>
          </a:prstGeom>
          <a:noFill/>
          <a:ln>
            <a:noFill/>
          </a:ln>
        </p:spPr>
      </p:pic>
      <p:pic>
        <p:nvPicPr>
          <p:cNvPr id="191" name="Google Shape;191;p37"/>
          <p:cNvPicPr preferRelativeResize="0"/>
          <p:nvPr/>
        </p:nvPicPr>
        <p:blipFill rotWithShape="1">
          <a:blip r:embed="rId3">
            <a:alphaModFix/>
          </a:blip>
          <a:srcRect b="3496" l="0" r="0" t="54777"/>
          <a:stretch/>
        </p:blipFill>
        <p:spPr>
          <a:xfrm>
            <a:off x="0" y="2573375"/>
            <a:ext cx="9143224" cy="2493225"/>
          </a:xfrm>
          <a:prstGeom prst="rect">
            <a:avLst/>
          </a:prstGeom>
          <a:noFill/>
          <a:ln>
            <a:noFill/>
          </a:ln>
        </p:spPr>
      </p:pic>
      <p:sp>
        <p:nvSpPr>
          <p:cNvPr id="192" name="Google Shape;192;p37"/>
          <p:cNvSpPr txBox="1"/>
          <p:nvPr>
            <p:ph type="title"/>
          </p:nvPr>
        </p:nvSpPr>
        <p:spPr>
          <a:xfrm>
            <a:off x="282575" y="415625"/>
            <a:ext cx="7907400" cy="600300"/>
          </a:xfrm>
          <a:prstGeom prst="rect">
            <a:avLst/>
          </a:prstGeom>
          <a:solidFill>
            <a:srgbClr val="000000">
              <a:alpha val="66480"/>
            </a:srgbClr>
          </a:solidFill>
        </p:spPr>
        <p:txBody>
          <a:bodyPr anchorCtr="0" anchor="ctr" bIns="0" lIns="0" spcFirstLastPara="1" rIns="0" wrap="square" tIns="0">
            <a:noAutofit/>
          </a:bodyPr>
          <a:lstStyle/>
          <a:p>
            <a:pPr indent="0" lvl="0" marL="0" rtl="0" algn="ctr">
              <a:spcBef>
                <a:spcPts val="0"/>
              </a:spcBef>
              <a:spcAft>
                <a:spcPts val="0"/>
              </a:spcAft>
              <a:buNone/>
            </a:pPr>
            <a:r>
              <a:rPr b="1" lang="en-US" sz="3300">
                <a:solidFill>
                  <a:schemeClr val="lt1"/>
                </a:solidFill>
                <a:latin typeface="Roboto Mono"/>
                <a:ea typeface="Roboto Mono"/>
                <a:cs typeface="Roboto Mono"/>
                <a:sym typeface="Roboto Mono"/>
              </a:rPr>
              <a:t>bit.ly</a:t>
            </a:r>
            <a:r>
              <a:rPr b="1" lang="en-US" sz="3300">
                <a:solidFill>
                  <a:srgbClr val="00FFFF"/>
                </a:solidFill>
                <a:latin typeface="Roboto Mono"/>
                <a:ea typeface="Roboto Mono"/>
                <a:cs typeface="Roboto Mono"/>
                <a:sym typeface="Roboto Mono"/>
              </a:rPr>
              <a:t>/describing-disabilities</a:t>
            </a:r>
            <a:endParaRPr b="1" sz="3300">
              <a:solidFill>
                <a:srgbClr val="00FFFF"/>
              </a:solidFill>
              <a:latin typeface="Roboto Mono"/>
              <a:ea typeface="Roboto Mono"/>
              <a:cs typeface="Roboto Mono"/>
              <a:sym typeface="Roboto Mono"/>
            </a:endParaRPr>
          </a:p>
        </p:txBody>
      </p:sp>
      <p:sp>
        <p:nvSpPr>
          <p:cNvPr id="193" name="Google Shape;193;p37"/>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800"/>
              <a:t>How </a:t>
            </a:r>
            <a:br>
              <a:rPr lang="en-US" sz="4800"/>
            </a:br>
            <a:r>
              <a:rPr lang="en-US"/>
              <a:t>are things announced?</a:t>
            </a:r>
            <a:endParaRPr/>
          </a:p>
        </p:txBody>
      </p:sp>
      <p:sp>
        <p:nvSpPr>
          <p:cNvPr id="366" name="Google Shape;366;p55"/>
          <p:cNvSpPr/>
          <p:nvPr/>
        </p:nvSpPr>
        <p:spPr>
          <a:xfrm>
            <a:off x="882508" y="2777383"/>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role</a:t>
            </a:r>
            <a:endParaRPr b="1" sz="1600">
              <a:solidFill>
                <a:srgbClr val="FFFFFF"/>
              </a:solidFill>
              <a:latin typeface="Roboto"/>
              <a:ea typeface="Roboto"/>
              <a:cs typeface="Roboto"/>
              <a:sym typeface="Roboto"/>
            </a:endParaRPr>
          </a:p>
        </p:txBody>
      </p:sp>
      <p:sp>
        <p:nvSpPr>
          <p:cNvPr id="367" name="Google Shape;367;p55"/>
          <p:cNvSpPr/>
          <p:nvPr/>
        </p:nvSpPr>
        <p:spPr>
          <a:xfrm>
            <a:off x="2831100" y="23652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state</a:t>
            </a:r>
            <a:endParaRPr b="1" sz="1600">
              <a:solidFill>
                <a:srgbClr val="282828"/>
              </a:solidFill>
              <a:latin typeface="Roboto"/>
              <a:ea typeface="Roboto"/>
              <a:cs typeface="Roboto"/>
              <a:sym typeface="Roboto"/>
            </a:endParaRPr>
          </a:p>
        </p:txBody>
      </p:sp>
      <p:sp>
        <p:nvSpPr>
          <p:cNvPr id="368" name="Google Shape;368;p55"/>
          <p:cNvSpPr/>
          <p:nvPr/>
        </p:nvSpPr>
        <p:spPr>
          <a:xfrm>
            <a:off x="4714742" y="23652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label</a:t>
            </a:r>
            <a:endParaRPr b="1" sz="1600">
              <a:solidFill>
                <a:srgbClr val="FFFFFF"/>
              </a:solidFill>
              <a:latin typeface="Roboto"/>
              <a:ea typeface="Roboto"/>
              <a:cs typeface="Roboto"/>
              <a:sym typeface="Roboto"/>
            </a:endParaRPr>
          </a:p>
        </p:txBody>
      </p:sp>
      <p:sp>
        <p:nvSpPr>
          <p:cNvPr id="369" name="Google Shape;369;p55"/>
          <p:cNvSpPr/>
          <p:nvPr/>
        </p:nvSpPr>
        <p:spPr>
          <a:xfrm>
            <a:off x="882500" y="20447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element</a:t>
            </a:r>
            <a:endParaRPr b="1" sz="1600">
              <a:solidFill>
                <a:srgbClr val="FFFFFF"/>
              </a:solidFill>
              <a:latin typeface="Roboto"/>
              <a:ea typeface="Roboto"/>
              <a:cs typeface="Roboto"/>
              <a:sym typeface="Roboto"/>
            </a:endParaRPr>
          </a:p>
        </p:txBody>
      </p:sp>
      <p:sp>
        <p:nvSpPr>
          <p:cNvPr id="370" name="Google Shape;370;p55"/>
          <p:cNvSpPr txBox="1"/>
          <p:nvPr/>
        </p:nvSpPr>
        <p:spPr>
          <a:xfrm>
            <a:off x="2240050" y="24336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71" name="Google Shape;371;p55"/>
          <p:cNvSpPr txBox="1"/>
          <p:nvPr/>
        </p:nvSpPr>
        <p:spPr>
          <a:xfrm>
            <a:off x="4156175" y="24336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72" name="Google Shape;372;p55"/>
          <p:cNvSpPr txBox="1"/>
          <p:nvPr/>
        </p:nvSpPr>
        <p:spPr>
          <a:xfrm>
            <a:off x="6112000" y="24336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73" name="Google Shape;373;p55"/>
          <p:cNvSpPr/>
          <p:nvPr/>
        </p:nvSpPr>
        <p:spPr>
          <a:xfrm>
            <a:off x="6915975" y="2198925"/>
            <a:ext cx="1578600" cy="1004700"/>
          </a:xfrm>
          <a:prstGeom prst="wedgeRoundRectCallout">
            <a:avLst>
              <a:gd fmla="val -68121" name="adj1"/>
              <a:gd fmla="val 48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Put all of these together when this is on focus.</a:t>
            </a:r>
            <a:endParaRPr b="1">
              <a:solidFill>
                <a:srgbClr val="FFFFFF"/>
              </a:solidFill>
              <a:latin typeface="Roboto"/>
              <a:ea typeface="Roboto"/>
              <a:cs typeface="Roboto"/>
              <a:sym typeface="Roboto"/>
            </a:endParaRPr>
          </a:p>
        </p:txBody>
      </p:sp>
      <p:sp>
        <p:nvSpPr>
          <p:cNvPr id="374" name="Google Shape;374;p55"/>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new link</a:t>
            </a:r>
            <a:endParaRPr/>
          </a:p>
        </p:txBody>
      </p:sp>
      <p:sp>
        <p:nvSpPr>
          <p:cNvPr id="380" name="Google Shape;380;p56"/>
          <p:cNvSpPr/>
          <p:nvPr/>
        </p:nvSpPr>
        <p:spPr>
          <a:xfrm>
            <a:off x="2831100" y="19080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new</a:t>
            </a:r>
            <a:endParaRPr b="1" sz="1600">
              <a:solidFill>
                <a:srgbClr val="282828"/>
              </a:solidFill>
              <a:latin typeface="Roboto"/>
              <a:ea typeface="Roboto"/>
              <a:cs typeface="Roboto"/>
              <a:sym typeface="Roboto"/>
            </a:endParaRPr>
          </a:p>
        </p:txBody>
      </p:sp>
      <p:sp>
        <p:nvSpPr>
          <p:cNvPr id="381" name="Google Shape;381;p56"/>
          <p:cNvSpPr/>
          <p:nvPr/>
        </p:nvSpPr>
        <p:spPr>
          <a:xfrm>
            <a:off x="4714742" y="19080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a:t>
            </a:r>
            <a:r>
              <a:rPr b="1" lang="en-US" sz="1600">
                <a:solidFill>
                  <a:srgbClr val="FFFFFF"/>
                </a:solidFill>
                <a:latin typeface="Roboto"/>
                <a:ea typeface="Roboto"/>
                <a:cs typeface="Roboto"/>
                <a:sym typeface="Roboto"/>
              </a:rPr>
              <a:t>bout us</a:t>
            </a:r>
            <a:endParaRPr b="1" sz="1600">
              <a:solidFill>
                <a:srgbClr val="FFFFFF"/>
              </a:solidFill>
              <a:latin typeface="Roboto"/>
              <a:ea typeface="Roboto"/>
              <a:cs typeface="Roboto"/>
              <a:sym typeface="Roboto"/>
            </a:endParaRPr>
          </a:p>
        </p:txBody>
      </p:sp>
      <p:sp>
        <p:nvSpPr>
          <p:cNvPr id="382" name="Google Shape;382;p56"/>
          <p:cNvSpPr/>
          <p:nvPr/>
        </p:nvSpPr>
        <p:spPr>
          <a:xfrm>
            <a:off x="882500" y="18923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link</a:t>
            </a:r>
            <a:endParaRPr b="1" sz="1600">
              <a:solidFill>
                <a:srgbClr val="FFFFFF"/>
              </a:solidFill>
              <a:latin typeface="Roboto"/>
              <a:ea typeface="Roboto"/>
              <a:cs typeface="Roboto"/>
              <a:sym typeface="Roboto"/>
            </a:endParaRPr>
          </a:p>
        </p:txBody>
      </p:sp>
      <p:sp>
        <p:nvSpPr>
          <p:cNvPr id="383" name="Google Shape;383;p56"/>
          <p:cNvSpPr txBox="1"/>
          <p:nvPr/>
        </p:nvSpPr>
        <p:spPr>
          <a:xfrm>
            <a:off x="224005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84" name="Google Shape;384;p56"/>
          <p:cNvSpPr txBox="1"/>
          <p:nvPr/>
        </p:nvSpPr>
        <p:spPr>
          <a:xfrm>
            <a:off x="4156175"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85" name="Google Shape;385;p56"/>
          <p:cNvSpPr txBox="1"/>
          <p:nvPr/>
        </p:nvSpPr>
        <p:spPr>
          <a:xfrm>
            <a:off x="611200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386" name="Google Shape;386;p56"/>
          <p:cNvSpPr/>
          <p:nvPr/>
        </p:nvSpPr>
        <p:spPr>
          <a:xfrm>
            <a:off x="6915975" y="1908075"/>
            <a:ext cx="1578600" cy="672000"/>
          </a:xfrm>
          <a:prstGeom prst="wedgeRoundRectCallout">
            <a:avLst>
              <a:gd fmla="val -68121" name="adj1"/>
              <a:gd fmla="val 48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Link, "About us"</a:t>
            </a:r>
            <a:endParaRPr b="1">
              <a:solidFill>
                <a:srgbClr val="FFFFFF"/>
              </a:solidFill>
              <a:latin typeface="Roboto"/>
              <a:ea typeface="Roboto"/>
              <a:cs typeface="Roboto"/>
              <a:sym typeface="Roboto"/>
            </a:endParaRPr>
          </a:p>
        </p:txBody>
      </p:sp>
      <p:sp>
        <p:nvSpPr>
          <p:cNvPr id="387" name="Google Shape;387;p56"/>
          <p:cNvSpPr txBox="1"/>
          <p:nvPr/>
        </p:nvSpPr>
        <p:spPr>
          <a:xfrm>
            <a:off x="720350"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element</a:t>
            </a:r>
            <a:endParaRPr sz="1800">
              <a:solidFill>
                <a:srgbClr val="666666"/>
              </a:solidFill>
              <a:latin typeface="Roboto Medium"/>
              <a:ea typeface="Roboto Medium"/>
              <a:cs typeface="Roboto Medium"/>
              <a:sym typeface="Roboto Medium"/>
            </a:endParaRPr>
          </a:p>
        </p:txBody>
      </p:sp>
      <p:sp>
        <p:nvSpPr>
          <p:cNvPr id="388" name="Google Shape;388;p56"/>
          <p:cNvSpPr txBox="1"/>
          <p:nvPr/>
        </p:nvSpPr>
        <p:spPr>
          <a:xfrm>
            <a:off x="6905163" y="11336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sp>
        <p:nvSpPr>
          <p:cNvPr id="389" name="Google Shape;389;p56"/>
          <p:cNvSpPr txBox="1"/>
          <p:nvPr/>
        </p:nvSpPr>
        <p:spPr>
          <a:xfrm>
            <a:off x="2668944"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state</a:t>
            </a:r>
            <a:endParaRPr sz="1800">
              <a:solidFill>
                <a:srgbClr val="666666"/>
              </a:solidFill>
              <a:latin typeface="Roboto Medium"/>
              <a:ea typeface="Roboto Medium"/>
              <a:cs typeface="Roboto Medium"/>
              <a:sym typeface="Roboto Medium"/>
            </a:endParaRPr>
          </a:p>
        </p:txBody>
      </p:sp>
      <p:sp>
        <p:nvSpPr>
          <p:cNvPr id="390" name="Google Shape;390;p56"/>
          <p:cNvSpPr txBox="1"/>
          <p:nvPr/>
        </p:nvSpPr>
        <p:spPr>
          <a:xfrm>
            <a:off x="4552594" y="1286055"/>
            <a:ext cx="1600200" cy="2313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label</a:t>
            </a:r>
            <a:endParaRPr sz="1800">
              <a:solidFill>
                <a:srgbClr val="666666"/>
              </a:solidFill>
              <a:latin typeface="Roboto Medium"/>
              <a:ea typeface="Roboto Medium"/>
              <a:cs typeface="Roboto Medium"/>
              <a:sym typeface="Roboto Medium"/>
            </a:endParaRPr>
          </a:p>
        </p:txBody>
      </p:sp>
      <p:sp>
        <p:nvSpPr>
          <p:cNvPr id="391" name="Google Shape;391;p56"/>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7"/>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visited link</a:t>
            </a:r>
            <a:endParaRPr/>
          </a:p>
        </p:txBody>
      </p:sp>
      <p:sp>
        <p:nvSpPr>
          <p:cNvPr id="397" name="Google Shape;397;p57"/>
          <p:cNvSpPr/>
          <p:nvPr/>
        </p:nvSpPr>
        <p:spPr>
          <a:xfrm>
            <a:off x="2831100" y="19080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new</a:t>
            </a:r>
            <a:endParaRPr b="1" sz="1600">
              <a:solidFill>
                <a:srgbClr val="282828"/>
              </a:solidFill>
              <a:latin typeface="Roboto"/>
              <a:ea typeface="Roboto"/>
              <a:cs typeface="Roboto"/>
              <a:sym typeface="Roboto"/>
            </a:endParaRPr>
          </a:p>
        </p:txBody>
      </p:sp>
      <p:sp>
        <p:nvSpPr>
          <p:cNvPr id="398" name="Google Shape;398;p57"/>
          <p:cNvSpPr/>
          <p:nvPr/>
        </p:nvSpPr>
        <p:spPr>
          <a:xfrm>
            <a:off x="4714742" y="19080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a:t>
            </a:r>
            <a:r>
              <a:rPr b="1" lang="en-US" sz="1600">
                <a:solidFill>
                  <a:srgbClr val="FFFFFF"/>
                </a:solidFill>
                <a:latin typeface="Roboto"/>
                <a:ea typeface="Roboto"/>
                <a:cs typeface="Roboto"/>
                <a:sym typeface="Roboto"/>
              </a:rPr>
              <a:t>bout us</a:t>
            </a:r>
            <a:endParaRPr b="1" sz="1600">
              <a:solidFill>
                <a:srgbClr val="FFFFFF"/>
              </a:solidFill>
              <a:latin typeface="Roboto"/>
              <a:ea typeface="Roboto"/>
              <a:cs typeface="Roboto"/>
              <a:sym typeface="Roboto"/>
            </a:endParaRPr>
          </a:p>
        </p:txBody>
      </p:sp>
      <p:sp>
        <p:nvSpPr>
          <p:cNvPr id="399" name="Google Shape;399;p57"/>
          <p:cNvSpPr/>
          <p:nvPr/>
        </p:nvSpPr>
        <p:spPr>
          <a:xfrm>
            <a:off x="882500" y="18923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link</a:t>
            </a:r>
            <a:endParaRPr b="1" sz="1600">
              <a:solidFill>
                <a:srgbClr val="FFFFFF"/>
              </a:solidFill>
              <a:latin typeface="Roboto"/>
              <a:ea typeface="Roboto"/>
              <a:cs typeface="Roboto"/>
              <a:sym typeface="Roboto"/>
            </a:endParaRPr>
          </a:p>
        </p:txBody>
      </p:sp>
      <p:sp>
        <p:nvSpPr>
          <p:cNvPr id="400" name="Google Shape;400;p57"/>
          <p:cNvSpPr txBox="1"/>
          <p:nvPr/>
        </p:nvSpPr>
        <p:spPr>
          <a:xfrm>
            <a:off x="224005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01" name="Google Shape;401;p57"/>
          <p:cNvSpPr txBox="1"/>
          <p:nvPr/>
        </p:nvSpPr>
        <p:spPr>
          <a:xfrm>
            <a:off x="4156175"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02" name="Google Shape;402;p57"/>
          <p:cNvSpPr txBox="1"/>
          <p:nvPr/>
        </p:nvSpPr>
        <p:spPr>
          <a:xfrm>
            <a:off x="611200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03" name="Google Shape;403;p57"/>
          <p:cNvSpPr/>
          <p:nvPr/>
        </p:nvSpPr>
        <p:spPr>
          <a:xfrm>
            <a:off x="6915975" y="1908075"/>
            <a:ext cx="1578600" cy="672000"/>
          </a:xfrm>
          <a:prstGeom prst="wedgeRoundRectCallout">
            <a:avLst>
              <a:gd fmla="val -68121" name="adj1"/>
              <a:gd fmla="val 48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Link, "About us"</a:t>
            </a:r>
            <a:endParaRPr b="1">
              <a:solidFill>
                <a:srgbClr val="FFFFFF"/>
              </a:solidFill>
              <a:latin typeface="Roboto"/>
              <a:ea typeface="Roboto"/>
              <a:cs typeface="Roboto"/>
              <a:sym typeface="Roboto"/>
            </a:endParaRPr>
          </a:p>
        </p:txBody>
      </p:sp>
      <p:sp>
        <p:nvSpPr>
          <p:cNvPr id="404" name="Google Shape;404;p57"/>
          <p:cNvSpPr/>
          <p:nvPr/>
        </p:nvSpPr>
        <p:spPr>
          <a:xfrm>
            <a:off x="2831100" y="28224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visited</a:t>
            </a:r>
            <a:endParaRPr b="1" sz="1600">
              <a:solidFill>
                <a:srgbClr val="282828"/>
              </a:solidFill>
              <a:latin typeface="Roboto"/>
              <a:ea typeface="Roboto"/>
              <a:cs typeface="Roboto"/>
              <a:sym typeface="Roboto"/>
            </a:endParaRPr>
          </a:p>
        </p:txBody>
      </p:sp>
      <p:sp>
        <p:nvSpPr>
          <p:cNvPr id="405" name="Google Shape;405;p57"/>
          <p:cNvSpPr/>
          <p:nvPr/>
        </p:nvSpPr>
        <p:spPr>
          <a:xfrm>
            <a:off x="4714742" y="28224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About us</a:t>
            </a:r>
            <a:endParaRPr b="1" sz="1600">
              <a:solidFill>
                <a:srgbClr val="FFFFFF"/>
              </a:solidFill>
              <a:latin typeface="Roboto"/>
              <a:ea typeface="Roboto"/>
              <a:cs typeface="Roboto"/>
              <a:sym typeface="Roboto"/>
            </a:endParaRPr>
          </a:p>
        </p:txBody>
      </p:sp>
      <p:sp>
        <p:nvSpPr>
          <p:cNvPr id="406" name="Google Shape;406;p57"/>
          <p:cNvSpPr/>
          <p:nvPr/>
        </p:nvSpPr>
        <p:spPr>
          <a:xfrm>
            <a:off x="882500" y="28067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link</a:t>
            </a:r>
            <a:endParaRPr b="1" sz="1600">
              <a:solidFill>
                <a:srgbClr val="FFFFFF"/>
              </a:solidFill>
              <a:latin typeface="Roboto"/>
              <a:ea typeface="Roboto"/>
              <a:cs typeface="Roboto"/>
              <a:sym typeface="Roboto"/>
            </a:endParaRPr>
          </a:p>
        </p:txBody>
      </p:sp>
      <p:sp>
        <p:nvSpPr>
          <p:cNvPr id="407" name="Google Shape;407;p57"/>
          <p:cNvSpPr txBox="1"/>
          <p:nvPr/>
        </p:nvSpPr>
        <p:spPr>
          <a:xfrm>
            <a:off x="2240050"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08" name="Google Shape;408;p57"/>
          <p:cNvSpPr txBox="1"/>
          <p:nvPr/>
        </p:nvSpPr>
        <p:spPr>
          <a:xfrm>
            <a:off x="4156175"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09" name="Google Shape;409;p57"/>
          <p:cNvSpPr txBox="1"/>
          <p:nvPr/>
        </p:nvSpPr>
        <p:spPr>
          <a:xfrm>
            <a:off x="6112000"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10" name="Google Shape;410;p57"/>
          <p:cNvSpPr/>
          <p:nvPr/>
        </p:nvSpPr>
        <p:spPr>
          <a:xfrm>
            <a:off x="6915975" y="2808950"/>
            <a:ext cx="1578600" cy="667500"/>
          </a:xfrm>
          <a:prstGeom prst="wedgeRoundRectCallout">
            <a:avLst>
              <a:gd fmla="val -68121" name="adj1"/>
              <a:gd fmla="val 48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Link, visited,  "About us"</a:t>
            </a:r>
            <a:endParaRPr b="1">
              <a:solidFill>
                <a:srgbClr val="FFFFFF"/>
              </a:solidFill>
              <a:latin typeface="Roboto"/>
              <a:ea typeface="Roboto"/>
              <a:cs typeface="Roboto"/>
              <a:sym typeface="Roboto"/>
            </a:endParaRPr>
          </a:p>
        </p:txBody>
      </p:sp>
      <p:sp>
        <p:nvSpPr>
          <p:cNvPr id="411" name="Google Shape;411;p57"/>
          <p:cNvSpPr/>
          <p:nvPr/>
        </p:nvSpPr>
        <p:spPr>
          <a:xfrm>
            <a:off x="497975" y="1710450"/>
            <a:ext cx="8313900" cy="9816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7"/>
          <p:cNvSpPr txBox="1"/>
          <p:nvPr/>
        </p:nvSpPr>
        <p:spPr>
          <a:xfrm>
            <a:off x="6905163" y="11336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sp>
        <p:nvSpPr>
          <p:cNvPr id="413" name="Google Shape;413;p57"/>
          <p:cNvSpPr txBox="1"/>
          <p:nvPr/>
        </p:nvSpPr>
        <p:spPr>
          <a:xfrm>
            <a:off x="720350"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element</a:t>
            </a:r>
            <a:endParaRPr sz="1800">
              <a:solidFill>
                <a:srgbClr val="666666"/>
              </a:solidFill>
              <a:latin typeface="Roboto Medium"/>
              <a:ea typeface="Roboto Medium"/>
              <a:cs typeface="Roboto Medium"/>
              <a:sym typeface="Roboto Medium"/>
            </a:endParaRPr>
          </a:p>
        </p:txBody>
      </p:sp>
      <p:sp>
        <p:nvSpPr>
          <p:cNvPr id="414" name="Google Shape;414;p57"/>
          <p:cNvSpPr txBox="1"/>
          <p:nvPr/>
        </p:nvSpPr>
        <p:spPr>
          <a:xfrm>
            <a:off x="2668944"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state</a:t>
            </a:r>
            <a:endParaRPr sz="1800">
              <a:solidFill>
                <a:srgbClr val="666666"/>
              </a:solidFill>
              <a:latin typeface="Roboto Medium"/>
              <a:ea typeface="Roboto Medium"/>
              <a:cs typeface="Roboto Medium"/>
              <a:sym typeface="Roboto Medium"/>
            </a:endParaRPr>
          </a:p>
        </p:txBody>
      </p:sp>
      <p:sp>
        <p:nvSpPr>
          <p:cNvPr id="415" name="Google Shape;415;p57"/>
          <p:cNvSpPr txBox="1"/>
          <p:nvPr/>
        </p:nvSpPr>
        <p:spPr>
          <a:xfrm>
            <a:off x="4552594" y="1286055"/>
            <a:ext cx="1600200" cy="2313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label</a:t>
            </a:r>
            <a:endParaRPr sz="1800">
              <a:solidFill>
                <a:srgbClr val="666666"/>
              </a:solidFill>
              <a:latin typeface="Roboto Medium"/>
              <a:ea typeface="Roboto Medium"/>
              <a:cs typeface="Roboto Medium"/>
              <a:sym typeface="Roboto Medium"/>
            </a:endParaRPr>
          </a:p>
        </p:txBody>
      </p:sp>
      <p:sp>
        <p:nvSpPr>
          <p:cNvPr id="416" name="Google Shape;416;p57"/>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Augmenting announcements with ARIA</a:t>
            </a:r>
            <a:endParaRPr/>
          </a:p>
        </p:txBody>
      </p:sp>
      <p:sp>
        <p:nvSpPr>
          <p:cNvPr id="422" name="Google Shape;422;p58"/>
          <p:cNvSpPr/>
          <p:nvPr/>
        </p:nvSpPr>
        <p:spPr>
          <a:xfrm>
            <a:off x="2831100" y="19080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new</a:t>
            </a:r>
            <a:endParaRPr b="1" sz="1600">
              <a:solidFill>
                <a:srgbClr val="282828"/>
              </a:solidFill>
              <a:latin typeface="Roboto"/>
              <a:ea typeface="Roboto"/>
              <a:cs typeface="Roboto"/>
              <a:sym typeface="Roboto"/>
            </a:endParaRPr>
          </a:p>
        </p:txBody>
      </p:sp>
      <p:sp>
        <p:nvSpPr>
          <p:cNvPr id="423" name="Google Shape;423;p58"/>
          <p:cNvSpPr/>
          <p:nvPr/>
        </p:nvSpPr>
        <p:spPr>
          <a:xfrm>
            <a:off x="4714742" y="19080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a:t>
            </a:r>
            <a:r>
              <a:rPr b="1" lang="en-US" sz="1600">
                <a:solidFill>
                  <a:srgbClr val="FFFFFF"/>
                </a:solidFill>
                <a:latin typeface="Roboto"/>
                <a:ea typeface="Roboto"/>
                <a:cs typeface="Roboto"/>
                <a:sym typeface="Roboto"/>
              </a:rPr>
              <a:t>bout us</a:t>
            </a:r>
            <a:endParaRPr b="1" sz="1600">
              <a:solidFill>
                <a:srgbClr val="FFFFFF"/>
              </a:solidFill>
              <a:latin typeface="Roboto"/>
              <a:ea typeface="Roboto"/>
              <a:cs typeface="Roboto"/>
              <a:sym typeface="Roboto"/>
            </a:endParaRPr>
          </a:p>
        </p:txBody>
      </p:sp>
      <p:sp>
        <p:nvSpPr>
          <p:cNvPr id="424" name="Google Shape;424;p58"/>
          <p:cNvSpPr/>
          <p:nvPr/>
        </p:nvSpPr>
        <p:spPr>
          <a:xfrm>
            <a:off x="882500" y="18923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link</a:t>
            </a:r>
            <a:endParaRPr b="1" sz="1600">
              <a:solidFill>
                <a:srgbClr val="FFFFFF"/>
              </a:solidFill>
              <a:latin typeface="Roboto"/>
              <a:ea typeface="Roboto"/>
              <a:cs typeface="Roboto"/>
              <a:sym typeface="Roboto"/>
            </a:endParaRPr>
          </a:p>
        </p:txBody>
      </p:sp>
      <p:sp>
        <p:nvSpPr>
          <p:cNvPr id="425" name="Google Shape;425;p58"/>
          <p:cNvSpPr txBox="1"/>
          <p:nvPr/>
        </p:nvSpPr>
        <p:spPr>
          <a:xfrm>
            <a:off x="224005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26" name="Google Shape;426;p58"/>
          <p:cNvSpPr txBox="1"/>
          <p:nvPr/>
        </p:nvSpPr>
        <p:spPr>
          <a:xfrm>
            <a:off x="4156175"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27" name="Google Shape;427;p58"/>
          <p:cNvSpPr txBox="1"/>
          <p:nvPr/>
        </p:nvSpPr>
        <p:spPr>
          <a:xfrm>
            <a:off x="6112000" y="19764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28" name="Google Shape;428;p58"/>
          <p:cNvSpPr/>
          <p:nvPr/>
        </p:nvSpPr>
        <p:spPr>
          <a:xfrm>
            <a:off x="6915975" y="1908075"/>
            <a:ext cx="1578600" cy="672000"/>
          </a:xfrm>
          <a:prstGeom prst="wedgeRoundRectCallout">
            <a:avLst>
              <a:gd fmla="val -68121" name="adj1"/>
              <a:gd fmla="val 48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Link, "About us"</a:t>
            </a:r>
            <a:endParaRPr b="1">
              <a:solidFill>
                <a:srgbClr val="FFFFFF"/>
              </a:solidFill>
              <a:latin typeface="Roboto"/>
              <a:ea typeface="Roboto"/>
              <a:cs typeface="Roboto"/>
              <a:sym typeface="Roboto"/>
            </a:endParaRPr>
          </a:p>
        </p:txBody>
      </p:sp>
      <p:sp>
        <p:nvSpPr>
          <p:cNvPr id="429" name="Google Shape;429;p58"/>
          <p:cNvSpPr/>
          <p:nvPr/>
        </p:nvSpPr>
        <p:spPr>
          <a:xfrm>
            <a:off x="2831100" y="2822475"/>
            <a:ext cx="1275900" cy="672000"/>
          </a:xfrm>
          <a:prstGeom prst="round2DiagRect">
            <a:avLst>
              <a:gd fmla="val 16667" name="adj1"/>
              <a:gd fmla="val 0" name="adj2"/>
            </a:avLst>
          </a:prstGeom>
          <a:solidFill>
            <a:srgbClr val="FFC6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282828"/>
                </a:solidFill>
                <a:latin typeface="Roboto"/>
                <a:ea typeface="Roboto"/>
                <a:cs typeface="Roboto"/>
                <a:sym typeface="Roboto"/>
              </a:rPr>
              <a:t>visited</a:t>
            </a:r>
            <a:endParaRPr b="1" sz="1600">
              <a:solidFill>
                <a:srgbClr val="282828"/>
              </a:solidFill>
              <a:latin typeface="Roboto"/>
              <a:ea typeface="Roboto"/>
              <a:cs typeface="Roboto"/>
              <a:sym typeface="Roboto"/>
            </a:endParaRPr>
          </a:p>
        </p:txBody>
      </p:sp>
      <p:sp>
        <p:nvSpPr>
          <p:cNvPr id="430" name="Google Shape;430;p58"/>
          <p:cNvSpPr/>
          <p:nvPr/>
        </p:nvSpPr>
        <p:spPr>
          <a:xfrm>
            <a:off x="4714742" y="2822467"/>
            <a:ext cx="1275900" cy="672000"/>
          </a:xfrm>
          <a:prstGeom prst="round2DiagRect">
            <a:avLst>
              <a:gd fmla="val 16667" name="adj1"/>
              <a:gd fmla="val 0" name="adj2"/>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About us</a:t>
            </a:r>
            <a:endParaRPr b="1" sz="1600">
              <a:solidFill>
                <a:srgbClr val="FFFFFF"/>
              </a:solidFill>
              <a:latin typeface="Roboto"/>
              <a:ea typeface="Roboto"/>
              <a:cs typeface="Roboto"/>
              <a:sym typeface="Roboto"/>
            </a:endParaRPr>
          </a:p>
        </p:txBody>
      </p:sp>
      <p:sp>
        <p:nvSpPr>
          <p:cNvPr id="431" name="Google Shape;431;p58"/>
          <p:cNvSpPr/>
          <p:nvPr/>
        </p:nvSpPr>
        <p:spPr>
          <a:xfrm>
            <a:off x="882500" y="2806700"/>
            <a:ext cx="12759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link</a:t>
            </a:r>
            <a:endParaRPr b="1" sz="1600">
              <a:solidFill>
                <a:srgbClr val="FFFFFF"/>
              </a:solidFill>
              <a:latin typeface="Roboto"/>
              <a:ea typeface="Roboto"/>
              <a:cs typeface="Roboto"/>
              <a:sym typeface="Roboto"/>
            </a:endParaRPr>
          </a:p>
        </p:txBody>
      </p:sp>
      <p:sp>
        <p:nvSpPr>
          <p:cNvPr id="432" name="Google Shape;432;p58"/>
          <p:cNvSpPr txBox="1"/>
          <p:nvPr/>
        </p:nvSpPr>
        <p:spPr>
          <a:xfrm>
            <a:off x="2240050"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33" name="Google Shape;433;p58"/>
          <p:cNvSpPr txBox="1"/>
          <p:nvPr/>
        </p:nvSpPr>
        <p:spPr>
          <a:xfrm>
            <a:off x="4156175"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34" name="Google Shape;434;p58"/>
          <p:cNvSpPr txBox="1"/>
          <p:nvPr/>
        </p:nvSpPr>
        <p:spPr>
          <a:xfrm>
            <a:off x="6112000" y="2890875"/>
            <a:ext cx="5094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800">
                <a:latin typeface="Roboto Slab Regular"/>
                <a:ea typeface="Roboto Slab Regular"/>
                <a:cs typeface="Roboto Slab Regular"/>
                <a:sym typeface="Roboto Slab Regular"/>
              </a:rPr>
              <a:t>=</a:t>
            </a:r>
            <a:endParaRPr sz="2800">
              <a:latin typeface="Roboto Slab Regular"/>
              <a:ea typeface="Roboto Slab Regular"/>
              <a:cs typeface="Roboto Slab Regular"/>
              <a:sym typeface="Roboto Slab Regular"/>
            </a:endParaRPr>
          </a:p>
        </p:txBody>
      </p:sp>
      <p:sp>
        <p:nvSpPr>
          <p:cNvPr id="435" name="Google Shape;435;p58"/>
          <p:cNvSpPr/>
          <p:nvPr/>
        </p:nvSpPr>
        <p:spPr>
          <a:xfrm>
            <a:off x="497975" y="1786650"/>
            <a:ext cx="8313900" cy="981600"/>
          </a:xfrm>
          <a:prstGeom prst="rect">
            <a:avLst/>
          </a:prstGeom>
          <a:solidFill>
            <a:srgbClr val="FFFFFF">
              <a:alpha val="7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8"/>
          <p:cNvSpPr/>
          <p:nvPr/>
        </p:nvSpPr>
        <p:spPr>
          <a:xfrm>
            <a:off x="6915975" y="2808950"/>
            <a:ext cx="1578600" cy="667500"/>
          </a:xfrm>
          <a:prstGeom prst="wedgeRoundRectCallout">
            <a:avLst>
              <a:gd fmla="val -99924" name="adj1"/>
              <a:gd fmla="val 121000"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Link, visited,  </a:t>
            </a:r>
            <a:br>
              <a:rPr b="1" lang="en-US" sz="1300">
                <a:solidFill>
                  <a:srgbClr val="FFFFFF"/>
                </a:solidFill>
                <a:latin typeface="Roboto"/>
                <a:ea typeface="Roboto"/>
                <a:cs typeface="Roboto"/>
                <a:sym typeface="Roboto"/>
              </a:rPr>
            </a:br>
            <a:r>
              <a:rPr b="1" lang="en-US" sz="1300">
                <a:solidFill>
                  <a:srgbClr val="FFFFFF"/>
                </a:solidFill>
                <a:latin typeface="Roboto"/>
                <a:ea typeface="Roboto"/>
                <a:cs typeface="Roboto"/>
                <a:sym typeface="Roboto"/>
              </a:rPr>
              <a:t>"Learn about us"</a:t>
            </a:r>
            <a:endParaRPr b="1" sz="1300">
              <a:solidFill>
                <a:srgbClr val="FFFFFF"/>
              </a:solidFill>
              <a:latin typeface="Roboto"/>
              <a:ea typeface="Roboto"/>
              <a:cs typeface="Roboto"/>
              <a:sym typeface="Roboto"/>
            </a:endParaRPr>
          </a:p>
        </p:txBody>
      </p:sp>
      <p:sp>
        <p:nvSpPr>
          <p:cNvPr id="437" name="Google Shape;437;p58"/>
          <p:cNvSpPr/>
          <p:nvPr/>
        </p:nvSpPr>
        <p:spPr>
          <a:xfrm>
            <a:off x="2752100" y="3929700"/>
            <a:ext cx="3360000" cy="672000"/>
          </a:xfrm>
          <a:prstGeom prst="round2DiagRect">
            <a:avLst>
              <a:gd fmla="val 16667" name="adj1"/>
              <a:gd fmla="val 0" name="adj2"/>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Mono Regular"/>
                <a:ea typeface="Roboto Mono Regular"/>
                <a:cs typeface="Roboto Mono Regular"/>
                <a:sym typeface="Roboto Mono Regular"/>
              </a:rPr>
              <a:t>arial-label="Learn about us"</a:t>
            </a:r>
            <a:endParaRPr>
              <a:solidFill>
                <a:srgbClr val="FFFFFF"/>
              </a:solidFill>
              <a:latin typeface="Roboto Mono Regular"/>
              <a:ea typeface="Roboto Mono Regular"/>
              <a:cs typeface="Roboto Mono Regular"/>
              <a:sym typeface="Roboto Mono Regular"/>
            </a:endParaRPr>
          </a:p>
        </p:txBody>
      </p:sp>
      <p:sp>
        <p:nvSpPr>
          <p:cNvPr id="438" name="Google Shape;438;p58"/>
          <p:cNvSpPr txBox="1"/>
          <p:nvPr/>
        </p:nvSpPr>
        <p:spPr>
          <a:xfrm>
            <a:off x="2831250" y="3657525"/>
            <a:ext cx="3201900" cy="22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1100">
                <a:solidFill>
                  <a:srgbClr val="1A1A1A"/>
                </a:solidFill>
                <a:latin typeface="Roboto Medium"/>
                <a:ea typeface="Roboto Medium"/>
                <a:cs typeface="Roboto Medium"/>
                <a:sym typeface="Roboto Medium"/>
              </a:rPr>
              <a:t>Augment  announcement with ARIA </a:t>
            </a:r>
            <a:endParaRPr sz="1100">
              <a:solidFill>
                <a:srgbClr val="1A1A1A"/>
              </a:solidFill>
              <a:latin typeface="Roboto Medium"/>
              <a:ea typeface="Roboto Medium"/>
              <a:cs typeface="Roboto Medium"/>
              <a:sym typeface="Roboto Medium"/>
            </a:endParaRPr>
          </a:p>
        </p:txBody>
      </p:sp>
      <p:cxnSp>
        <p:nvCxnSpPr>
          <p:cNvPr id="439" name="Google Shape;439;p58"/>
          <p:cNvCxnSpPr>
            <a:endCxn id="437" idx="2"/>
          </p:cNvCxnSpPr>
          <p:nvPr/>
        </p:nvCxnSpPr>
        <p:spPr>
          <a:xfrm>
            <a:off x="1430900" y="3485400"/>
            <a:ext cx="1321200" cy="780300"/>
          </a:xfrm>
          <a:prstGeom prst="bentConnector3">
            <a:avLst>
              <a:gd fmla="val 49999" name="adj1"/>
            </a:avLst>
          </a:prstGeom>
          <a:noFill/>
          <a:ln cap="flat" cmpd="sng" w="9525">
            <a:solidFill>
              <a:srgbClr val="1A1A1A"/>
            </a:solidFill>
            <a:prstDash val="solid"/>
            <a:round/>
            <a:headEnd len="med" w="med" type="none"/>
            <a:tailEnd len="med" w="med" type="none"/>
          </a:ln>
        </p:spPr>
      </p:cxnSp>
      <p:sp>
        <p:nvSpPr>
          <p:cNvPr id="440" name="Google Shape;440;p58"/>
          <p:cNvSpPr txBox="1"/>
          <p:nvPr/>
        </p:nvSpPr>
        <p:spPr>
          <a:xfrm>
            <a:off x="6905163" y="11336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sp>
        <p:nvSpPr>
          <p:cNvPr id="441" name="Google Shape;441;p58"/>
          <p:cNvSpPr txBox="1"/>
          <p:nvPr/>
        </p:nvSpPr>
        <p:spPr>
          <a:xfrm>
            <a:off x="720350"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element</a:t>
            </a:r>
            <a:endParaRPr sz="1800">
              <a:solidFill>
                <a:srgbClr val="666666"/>
              </a:solidFill>
              <a:latin typeface="Roboto Medium"/>
              <a:ea typeface="Roboto Medium"/>
              <a:cs typeface="Roboto Medium"/>
              <a:sym typeface="Roboto Medium"/>
            </a:endParaRPr>
          </a:p>
        </p:txBody>
      </p:sp>
      <p:sp>
        <p:nvSpPr>
          <p:cNvPr id="442" name="Google Shape;442;p58"/>
          <p:cNvSpPr txBox="1"/>
          <p:nvPr/>
        </p:nvSpPr>
        <p:spPr>
          <a:xfrm>
            <a:off x="2668944" y="1286055"/>
            <a:ext cx="16002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state</a:t>
            </a:r>
            <a:endParaRPr sz="1800">
              <a:solidFill>
                <a:srgbClr val="666666"/>
              </a:solidFill>
              <a:latin typeface="Roboto Medium"/>
              <a:ea typeface="Roboto Medium"/>
              <a:cs typeface="Roboto Medium"/>
              <a:sym typeface="Roboto Medium"/>
            </a:endParaRPr>
          </a:p>
        </p:txBody>
      </p:sp>
      <p:sp>
        <p:nvSpPr>
          <p:cNvPr id="443" name="Google Shape;443;p58"/>
          <p:cNvSpPr txBox="1"/>
          <p:nvPr/>
        </p:nvSpPr>
        <p:spPr>
          <a:xfrm>
            <a:off x="4552594" y="1286055"/>
            <a:ext cx="1600200" cy="2313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lang="en-US" sz="1800">
                <a:solidFill>
                  <a:srgbClr val="666666"/>
                </a:solidFill>
                <a:latin typeface="Roboto Medium"/>
                <a:ea typeface="Roboto Medium"/>
                <a:cs typeface="Roboto Medium"/>
                <a:sym typeface="Roboto Medium"/>
              </a:rPr>
              <a:t>label</a:t>
            </a:r>
            <a:endParaRPr sz="1800">
              <a:solidFill>
                <a:srgbClr val="666666"/>
              </a:solidFill>
              <a:latin typeface="Roboto Medium"/>
              <a:ea typeface="Roboto Medium"/>
              <a:cs typeface="Roboto Medium"/>
              <a:sym typeface="Roboto Medium"/>
            </a:endParaRPr>
          </a:p>
        </p:txBody>
      </p:sp>
      <p:sp>
        <p:nvSpPr>
          <p:cNvPr id="444" name="Google Shape;444;p58"/>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9"/>
          <p:cNvPicPr preferRelativeResize="0"/>
          <p:nvPr/>
        </p:nvPicPr>
        <p:blipFill rotWithShape="1">
          <a:blip r:embed="rId3">
            <a:alphaModFix/>
          </a:blip>
          <a:srcRect b="72910" l="0" r="0" t="-182"/>
          <a:stretch/>
        </p:blipFill>
        <p:spPr>
          <a:xfrm>
            <a:off x="0" y="0"/>
            <a:ext cx="9144000" cy="5143499"/>
          </a:xfrm>
          <a:prstGeom prst="rect">
            <a:avLst/>
          </a:prstGeom>
          <a:noFill/>
          <a:ln>
            <a:noFill/>
          </a:ln>
        </p:spPr>
      </p:pic>
      <p:sp>
        <p:nvSpPr>
          <p:cNvPr id="450" name="Google Shape;450;p59"/>
          <p:cNvSpPr/>
          <p:nvPr/>
        </p:nvSpPr>
        <p:spPr>
          <a:xfrm>
            <a:off x="402900" y="2908825"/>
            <a:ext cx="1860900" cy="3624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9"/>
          <p:cNvSpPr/>
          <p:nvPr/>
        </p:nvSpPr>
        <p:spPr>
          <a:xfrm>
            <a:off x="498925" y="2985025"/>
            <a:ext cx="588900" cy="210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9"/>
          <p:cNvSpPr/>
          <p:nvPr/>
        </p:nvSpPr>
        <p:spPr>
          <a:xfrm>
            <a:off x="1909450" y="2985025"/>
            <a:ext cx="245100" cy="210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3" name="Google Shape;453;p59"/>
          <p:cNvPicPr preferRelativeResize="0"/>
          <p:nvPr/>
        </p:nvPicPr>
        <p:blipFill>
          <a:blip r:embed="rId4">
            <a:alphaModFix/>
          </a:blip>
          <a:stretch>
            <a:fillRect/>
          </a:stretch>
        </p:blipFill>
        <p:spPr>
          <a:xfrm>
            <a:off x="2302925" y="1802261"/>
            <a:ext cx="3409125" cy="1739708"/>
          </a:xfrm>
          <a:prstGeom prst="rect">
            <a:avLst/>
          </a:prstGeom>
          <a:noFill/>
          <a:ln>
            <a:noFill/>
          </a:ln>
        </p:spPr>
      </p:pic>
      <p:cxnSp>
        <p:nvCxnSpPr>
          <p:cNvPr id="454" name="Google Shape;454;p59"/>
          <p:cNvCxnSpPr>
            <a:stCxn id="450" idx="3"/>
          </p:cNvCxnSpPr>
          <p:nvPr/>
        </p:nvCxnSpPr>
        <p:spPr>
          <a:xfrm flipH="1" rot="10800000">
            <a:off x="2263800" y="2836225"/>
            <a:ext cx="1265100" cy="253800"/>
          </a:xfrm>
          <a:prstGeom prst="curvedConnector3">
            <a:avLst>
              <a:gd fmla="val 50000" name="adj1"/>
            </a:avLst>
          </a:prstGeom>
          <a:noFill/>
          <a:ln cap="flat" cmpd="sng" w="9525">
            <a:solidFill>
              <a:schemeClr val="dk2"/>
            </a:solidFill>
            <a:prstDash val="solid"/>
            <a:round/>
            <a:headEnd len="med" w="med" type="none"/>
            <a:tailEnd len="med" w="med" type="triangle"/>
          </a:ln>
        </p:spPr>
      </p:cxnSp>
      <p:cxnSp>
        <p:nvCxnSpPr>
          <p:cNvPr id="455" name="Google Shape;455;p59"/>
          <p:cNvCxnSpPr>
            <a:stCxn id="452" idx="0"/>
          </p:cNvCxnSpPr>
          <p:nvPr/>
        </p:nvCxnSpPr>
        <p:spPr>
          <a:xfrm rot="-5400000">
            <a:off x="2581150" y="2045575"/>
            <a:ext cx="390300" cy="1488600"/>
          </a:xfrm>
          <a:prstGeom prst="curvedConnector2">
            <a:avLst/>
          </a:prstGeom>
          <a:noFill/>
          <a:ln cap="flat" cmpd="sng" w="9525">
            <a:solidFill>
              <a:schemeClr val="dk2"/>
            </a:solidFill>
            <a:prstDash val="solid"/>
            <a:round/>
            <a:headEnd len="med" w="med" type="none"/>
            <a:tailEnd len="med" w="med" type="triangle"/>
          </a:ln>
        </p:spPr>
      </p:cxnSp>
      <p:cxnSp>
        <p:nvCxnSpPr>
          <p:cNvPr id="456" name="Google Shape;456;p59"/>
          <p:cNvCxnSpPr>
            <a:stCxn id="451" idx="3"/>
          </p:cNvCxnSpPr>
          <p:nvPr/>
        </p:nvCxnSpPr>
        <p:spPr>
          <a:xfrm flipH="1" rot="10800000">
            <a:off x="1087825" y="2352925"/>
            <a:ext cx="2400600" cy="737100"/>
          </a:xfrm>
          <a:prstGeom prst="curvedConnector3">
            <a:avLst>
              <a:gd fmla="val 31541" name="adj1"/>
            </a:avLst>
          </a:prstGeom>
          <a:noFill/>
          <a:ln cap="flat" cmpd="sng" w="9525">
            <a:solidFill>
              <a:schemeClr val="dk2"/>
            </a:solidFill>
            <a:prstDash val="solid"/>
            <a:round/>
            <a:headEnd len="med" w="med" type="none"/>
            <a:tailEnd len="med" w="med" type="triangle"/>
          </a:ln>
        </p:spPr>
      </p:cxnSp>
      <p:sp>
        <p:nvSpPr>
          <p:cNvPr id="457" name="Google Shape;457;p59"/>
          <p:cNvSpPr/>
          <p:nvPr/>
        </p:nvSpPr>
        <p:spPr>
          <a:xfrm>
            <a:off x="5073975" y="1570375"/>
            <a:ext cx="2460300" cy="801300"/>
          </a:xfrm>
          <a:prstGeom prst="wedgeRoundRectCallout">
            <a:avLst>
              <a:gd fmla="val -46725" name="adj1"/>
              <a:gd fmla="val 100811"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"Colors"</a:t>
            </a:r>
            <a:r>
              <a:rPr b="1" lang="en-US" sz="1300">
                <a:solidFill>
                  <a:srgbClr val="FFFFFF"/>
                </a:solidFill>
                <a:latin typeface="Roboto"/>
                <a:ea typeface="Roboto"/>
                <a:cs typeface="Roboto"/>
                <a:sym typeface="Roboto"/>
              </a:rPr>
              <a:t>, collapsed,  </a:t>
            </a:r>
            <a:br>
              <a:rPr b="1" lang="en-US" sz="1300">
                <a:solidFill>
                  <a:srgbClr val="FFFFFF"/>
                </a:solidFill>
                <a:latin typeface="Roboto"/>
                <a:ea typeface="Roboto"/>
                <a:cs typeface="Roboto"/>
                <a:sym typeface="Roboto"/>
              </a:rPr>
            </a:br>
            <a:r>
              <a:rPr b="1" lang="en-US" sz="1300">
                <a:solidFill>
                  <a:srgbClr val="FFFFFF"/>
                </a:solidFill>
                <a:latin typeface="Roboto"/>
                <a:ea typeface="Roboto"/>
                <a:cs typeface="Roboto"/>
                <a:sym typeface="Roboto"/>
              </a:rPr>
              <a:t>button</a:t>
            </a:r>
            <a:endParaRPr b="1" sz="1300">
              <a:solidFill>
                <a:srgbClr val="FFFFFF"/>
              </a:solidFill>
              <a:latin typeface="Roboto"/>
              <a:ea typeface="Roboto"/>
              <a:cs typeface="Roboto"/>
              <a:sym typeface="Roboto"/>
            </a:endParaRPr>
          </a:p>
        </p:txBody>
      </p:sp>
      <p:sp>
        <p:nvSpPr>
          <p:cNvPr id="458" name="Google Shape;458;p59"/>
          <p:cNvSpPr txBox="1"/>
          <p:nvPr/>
        </p:nvSpPr>
        <p:spPr>
          <a:xfrm>
            <a:off x="5150180" y="1199425"/>
            <a:ext cx="23340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60"/>
          <p:cNvPicPr preferRelativeResize="0"/>
          <p:nvPr/>
        </p:nvPicPr>
        <p:blipFill rotWithShape="1">
          <a:blip r:embed="rId3">
            <a:alphaModFix/>
          </a:blip>
          <a:srcRect b="72910" l="0" r="0" t="-182"/>
          <a:stretch/>
        </p:blipFill>
        <p:spPr>
          <a:xfrm>
            <a:off x="0" y="0"/>
            <a:ext cx="9144000" cy="5143499"/>
          </a:xfrm>
          <a:prstGeom prst="rect">
            <a:avLst/>
          </a:prstGeom>
          <a:noFill/>
          <a:ln>
            <a:noFill/>
          </a:ln>
        </p:spPr>
      </p:pic>
      <p:sp>
        <p:nvSpPr>
          <p:cNvPr id="464" name="Google Shape;464;p60"/>
          <p:cNvSpPr/>
          <p:nvPr/>
        </p:nvSpPr>
        <p:spPr>
          <a:xfrm>
            <a:off x="402900" y="2908825"/>
            <a:ext cx="1860900" cy="3624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0"/>
          <p:cNvSpPr/>
          <p:nvPr/>
        </p:nvSpPr>
        <p:spPr>
          <a:xfrm>
            <a:off x="498925" y="2985025"/>
            <a:ext cx="588900" cy="210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0"/>
          <p:cNvSpPr/>
          <p:nvPr/>
        </p:nvSpPr>
        <p:spPr>
          <a:xfrm>
            <a:off x="1909450" y="2985025"/>
            <a:ext cx="245100" cy="210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0"/>
          <p:cNvSpPr txBox="1"/>
          <p:nvPr/>
        </p:nvSpPr>
        <p:spPr>
          <a:xfrm>
            <a:off x="5150180" y="1199425"/>
            <a:ext cx="23340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pic>
        <p:nvPicPr>
          <p:cNvPr id="468" name="Google Shape;468;p60"/>
          <p:cNvPicPr preferRelativeResize="0"/>
          <p:nvPr/>
        </p:nvPicPr>
        <p:blipFill>
          <a:blip r:embed="rId4">
            <a:alphaModFix/>
          </a:blip>
          <a:stretch>
            <a:fillRect/>
          </a:stretch>
        </p:blipFill>
        <p:spPr>
          <a:xfrm>
            <a:off x="2306951" y="1991325"/>
            <a:ext cx="3409125" cy="2196614"/>
          </a:xfrm>
          <a:prstGeom prst="rect">
            <a:avLst/>
          </a:prstGeom>
          <a:noFill/>
          <a:ln>
            <a:noFill/>
          </a:ln>
        </p:spPr>
      </p:pic>
      <p:sp>
        <p:nvSpPr>
          <p:cNvPr id="469" name="Google Shape;469;p60"/>
          <p:cNvSpPr/>
          <p:nvPr/>
        </p:nvSpPr>
        <p:spPr>
          <a:xfrm>
            <a:off x="5073975" y="1570375"/>
            <a:ext cx="2460300" cy="798600"/>
          </a:xfrm>
          <a:prstGeom prst="wedgeRoundRectCallout">
            <a:avLst>
              <a:gd fmla="val -46725" name="adj1"/>
              <a:gd fmla="val 100811"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"Enter to expand and filter our products by color", collapsed, button</a:t>
            </a:r>
            <a:endParaRPr b="1" sz="13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61"/>
          <p:cNvPicPr preferRelativeResize="0"/>
          <p:nvPr/>
        </p:nvPicPr>
        <p:blipFill rotWithShape="1">
          <a:blip r:embed="rId3">
            <a:alphaModFix/>
          </a:blip>
          <a:srcRect b="72905" l="0" r="0" t="-177"/>
          <a:stretch/>
        </p:blipFill>
        <p:spPr>
          <a:xfrm>
            <a:off x="0" y="0"/>
            <a:ext cx="9144000" cy="5143499"/>
          </a:xfrm>
          <a:prstGeom prst="rect">
            <a:avLst/>
          </a:prstGeom>
          <a:noFill/>
          <a:ln>
            <a:noFill/>
          </a:ln>
        </p:spPr>
      </p:pic>
      <p:sp>
        <p:nvSpPr>
          <p:cNvPr id="475" name="Google Shape;475;p61"/>
          <p:cNvSpPr/>
          <p:nvPr/>
        </p:nvSpPr>
        <p:spPr>
          <a:xfrm>
            <a:off x="402900" y="2908825"/>
            <a:ext cx="1860900" cy="14502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p:nvPr/>
        </p:nvSpPr>
        <p:spPr>
          <a:xfrm>
            <a:off x="498925" y="2985025"/>
            <a:ext cx="588900" cy="2100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1"/>
          <p:cNvSpPr/>
          <p:nvPr/>
        </p:nvSpPr>
        <p:spPr>
          <a:xfrm>
            <a:off x="1909450" y="2985025"/>
            <a:ext cx="245100" cy="2100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txBox="1"/>
          <p:nvPr/>
        </p:nvSpPr>
        <p:spPr>
          <a:xfrm>
            <a:off x="5150180" y="1199425"/>
            <a:ext cx="2334000" cy="225900"/>
          </a:xfrm>
          <a:prstGeom prst="rect">
            <a:avLst/>
          </a:prstGeom>
          <a:noFill/>
          <a:ln>
            <a:noFill/>
          </a:ln>
        </p:spPr>
        <p:txBody>
          <a:bodyPr anchorCtr="0" anchor="t" bIns="91425" lIns="91425" spcFirstLastPara="1" rIns="91425" wrap="square" tIns="0">
            <a:noAutofit/>
          </a:bodyPr>
          <a:lstStyle/>
          <a:p>
            <a:pPr indent="0" lvl="0" marL="0" rtl="0" algn="ctr">
              <a:spcBef>
                <a:spcPts val="0"/>
              </a:spcBef>
              <a:spcAft>
                <a:spcPts val="0"/>
              </a:spcAft>
              <a:buNone/>
            </a:pPr>
            <a:r>
              <a:rPr b="1" lang="en-US" sz="1700">
                <a:solidFill>
                  <a:schemeClr val="accent4"/>
                </a:solidFill>
                <a:latin typeface="Roboto"/>
                <a:ea typeface="Roboto"/>
                <a:cs typeface="Roboto"/>
                <a:sym typeface="Roboto"/>
              </a:rPr>
              <a:t>screen reader says:</a:t>
            </a:r>
            <a:endParaRPr b="1" sz="1700">
              <a:solidFill>
                <a:schemeClr val="accent4"/>
              </a:solidFill>
              <a:latin typeface="Roboto"/>
              <a:ea typeface="Roboto"/>
              <a:cs typeface="Roboto"/>
              <a:sym typeface="Roboto"/>
            </a:endParaRPr>
          </a:p>
        </p:txBody>
      </p:sp>
      <p:pic>
        <p:nvPicPr>
          <p:cNvPr id="479" name="Google Shape;479;p61"/>
          <p:cNvPicPr preferRelativeResize="0"/>
          <p:nvPr/>
        </p:nvPicPr>
        <p:blipFill>
          <a:blip r:embed="rId4">
            <a:alphaModFix/>
          </a:blip>
          <a:stretch>
            <a:fillRect/>
          </a:stretch>
        </p:blipFill>
        <p:spPr>
          <a:xfrm>
            <a:off x="2302925" y="1726151"/>
            <a:ext cx="3409125" cy="1968157"/>
          </a:xfrm>
          <a:prstGeom prst="rect">
            <a:avLst/>
          </a:prstGeom>
          <a:noFill/>
          <a:ln>
            <a:noFill/>
          </a:ln>
        </p:spPr>
      </p:pic>
      <p:sp>
        <p:nvSpPr>
          <p:cNvPr id="480" name="Google Shape;480;p61"/>
          <p:cNvSpPr/>
          <p:nvPr/>
        </p:nvSpPr>
        <p:spPr>
          <a:xfrm>
            <a:off x="5073975" y="1570375"/>
            <a:ext cx="2460300" cy="801300"/>
          </a:xfrm>
          <a:prstGeom prst="wedgeRoundRectCallout">
            <a:avLst>
              <a:gd fmla="val -46725" name="adj1"/>
              <a:gd fmla="val 100811"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"Colors filter", expanded,  </a:t>
            </a:r>
            <a:br>
              <a:rPr b="1" lang="en-US" sz="1300">
                <a:solidFill>
                  <a:srgbClr val="FFFFFF"/>
                </a:solidFill>
                <a:latin typeface="Roboto"/>
                <a:ea typeface="Roboto"/>
                <a:cs typeface="Roboto"/>
                <a:sym typeface="Roboto"/>
              </a:rPr>
            </a:br>
            <a:r>
              <a:rPr b="1" lang="en-US" sz="1300">
                <a:solidFill>
                  <a:srgbClr val="FFFFFF"/>
                </a:solidFill>
                <a:latin typeface="Roboto"/>
                <a:ea typeface="Roboto"/>
                <a:cs typeface="Roboto"/>
                <a:sym typeface="Roboto"/>
              </a:rPr>
              <a:t>button</a:t>
            </a:r>
            <a:endParaRPr b="1" sz="1300">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2"/>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800"/>
              <a:t>When</a:t>
            </a:r>
            <a:r>
              <a:rPr lang="en-US"/>
              <a:t> </a:t>
            </a:r>
            <a:endParaRPr/>
          </a:p>
          <a:p>
            <a:pPr indent="0" lvl="0" marL="0" rtl="0" algn="l">
              <a:spcBef>
                <a:spcPts val="0"/>
              </a:spcBef>
              <a:spcAft>
                <a:spcPts val="0"/>
              </a:spcAft>
              <a:buNone/>
            </a:pPr>
            <a:r>
              <a:rPr lang="en-US"/>
              <a:t>are things announced?</a:t>
            </a:r>
            <a:endParaRPr/>
          </a:p>
        </p:txBody>
      </p:sp>
      <p:pic>
        <p:nvPicPr>
          <p:cNvPr id="486" name="Google Shape;486;p62"/>
          <p:cNvPicPr preferRelativeResize="0"/>
          <p:nvPr/>
        </p:nvPicPr>
        <p:blipFill>
          <a:blip r:embed="rId3">
            <a:alphaModFix/>
          </a:blip>
          <a:stretch>
            <a:fillRect/>
          </a:stretch>
        </p:blipFill>
        <p:spPr>
          <a:xfrm>
            <a:off x="3946950" y="660363"/>
            <a:ext cx="4911380" cy="3822775"/>
          </a:xfrm>
          <a:prstGeom prst="rect">
            <a:avLst/>
          </a:prstGeom>
          <a:noFill/>
          <a:ln>
            <a:noFill/>
          </a:ln>
        </p:spPr>
      </p:pic>
      <p:sp>
        <p:nvSpPr>
          <p:cNvPr id="487" name="Google Shape;487;p62"/>
          <p:cNvSpPr/>
          <p:nvPr/>
        </p:nvSpPr>
        <p:spPr>
          <a:xfrm>
            <a:off x="5234438" y="2924925"/>
            <a:ext cx="2336400" cy="7815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800"/>
              <a:t>When</a:t>
            </a:r>
            <a:r>
              <a:rPr lang="en-US"/>
              <a:t> </a:t>
            </a:r>
            <a:endParaRPr/>
          </a:p>
          <a:p>
            <a:pPr indent="0" lvl="0" marL="0" rtl="0" algn="l">
              <a:spcBef>
                <a:spcPts val="0"/>
              </a:spcBef>
              <a:spcAft>
                <a:spcPts val="0"/>
              </a:spcAft>
              <a:buNone/>
            </a:pPr>
            <a:r>
              <a:rPr lang="en-US"/>
              <a:t>are things announced?</a:t>
            </a:r>
            <a:endParaRPr/>
          </a:p>
        </p:txBody>
      </p:sp>
      <p:pic>
        <p:nvPicPr>
          <p:cNvPr id="494" name="Google Shape;494;p63"/>
          <p:cNvPicPr preferRelativeResize="0"/>
          <p:nvPr/>
        </p:nvPicPr>
        <p:blipFill rotWithShape="1">
          <a:blip r:embed="rId3">
            <a:alphaModFix/>
          </a:blip>
          <a:srcRect b="74636" l="-238" r="45967" t="-183"/>
          <a:stretch/>
        </p:blipFill>
        <p:spPr>
          <a:xfrm>
            <a:off x="4181325" y="0"/>
            <a:ext cx="4962675" cy="4818198"/>
          </a:xfrm>
          <a:prstGeom prst="rect">
            <a:avLst/>
          </a:prstGeom>
          <a:noFill/>
          <a:ln>
            <a:noFill/>
          </a:ln>
        </p:spPr>
      </p:pic>
      <p:sp>
        <p:nvSpPr>
          <p:cNvPr id="495" name="Google Shape;495;p63"/>
          <p:cNvSpPr/>
          <p:nvPr/>
        </p:nvSpPr>
        <p:spPr>
          <a:xfrm>
            <a:off x="4181339" y="0"/>
            <a:ext cx="4962600" cy="10158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3"/>
          <p:cNvSpPr/>
          <p:nvPr/>
        </p:nvSpPr>
        <p:spPr>
          <a:xfrm>
            <a:off x="4642768" y="1901200"/>
            <a:ext cx="1777500" cy="29169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3"/>
          <p:cNvSpPr/>
          <p:nvPr/>
        </p:nvSpPr>
        <p:spPr>
          <a:xfrm>
            <a:off x="6914676" y="2538250"/>
            <a:ext cx="1457700" cy="3465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3"/>
          <p:cNvSpPr/>
          <p:nvPr/>
        </p:nvSpPr>
        <p:spPr>
          <a:xfrm>
            <a:off x="5012676" y="1167975"/>
            <a:ext cx="419700" cy="1941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3"/>
          <p:cNvSpPr/>
          <p:nvPr/>
        </p:nvSpPr>
        <p:spPr>
          <a:xfrm>
            <a:off x="529075" y="2209925"/>
            <a:ext cx="3185100" cy="1762500"/>
          </a:xfrm>
          <a:prstGeom prst="wedgeRoundRectCallout">
            <a:avLst>
              <a:gd fmla="val -33979" name="adj1"/>
              <a:gd fmla="val 74675"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Whenever a screen reader</a:t>
            </a:r>
            <a:br>
              <a:rPr b="1" lang="en-US" sz="4900">
                <a:solidFill>
                  <a:srgbClr val="FFFFFF"/>
                </a:solidFill>
                <a:latin typeface="Roboto"/>
                <a:ea typeface="Roboto"/>
                <a:cs typeface="Roboto"/>
                <a:sym typeface="Roboto"/>
              </a:rPr>
            </a:br>
            <a:r>
              <a:rPr b="1" lang="en-US" sz="4900">
                <a:solidFill>
                  <a:srgbClr val="FFFFFF"/>
                </a:solidFill>
                <a:latin typeface="Roboto"/>
                <a:ea typeface="Roboto"/>
                <a:cs typeface="Roboto"/>
                <a:sym typeface="Roboto"/>
              </a:rPr>
              <a:t>stops </a:t>
            </a:r>
            <a:endParaRPr b="1" sz="4900">
              <a:solidFill>
                <a:srgbClr val="FFFFFF"/>
              </a:solidFill>
              <a:latin typeface="Roboto"/>
              <a:ea typeface="Roboto"/>
              <a:cs typeface="Roboto"/>
              <a:sym typeface="Roboto"/>
            </a:endParaRPr>
          </a:p>
          <a:p>
            <a:pPr indent="0" lvl="0" marL="0" rtl="0" algn="ctr">
              <a:spcBef>
                <a:spcPts val="0"/>
              </a:spcBef>
              <a:spcAft>
                <a:spcPts val="0"/>
              </a:spcAft>
              <a:buNone/>
            </a:pPr>
            <a:r>
              <a:rPr b="1" lang="en-US" sz="1600">
                <a:solidFill>
                  <a:srgbClr val="FFFFFF"/>
                </a:solidFill>
                <a:latin typeface="Roboto"/>
                <a:ea typeface="Roboto"/>
                <a:cs typeface="Roboto"/>
                <a:sym typeface="Roboto"/>
              </a:rPr>
              <a:t>something is announced </a:t>
            </a:r>
            <a:endParaRPr b="1" sz="1600">
              <a:solidFill>
                <a:srgbClr val="FFFFFF"/>
              </a:solidFill>
              <a:latin typeface="Roboto"/>
              <a:ea typeface="Roboto"/>
              <a:cs typeface="Roboto"/>
              <a:sym typeface="Roboto"/>
            </a:endParaRPr>
          </a:p>
        </p:txBody>
      </p:sp>
      <p:sp>
        <p:nvSpPr>
          <p:cNvPr id="500" name="Google Shape;500;p63"/>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506" name="Google Shape;506;p64"/>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US" sz="4400">
                <a:solidFill>
                  <a:schemeClr val="accent2"/>
                </a:solidFill>
              </a:rPr>
              <a:t>Designing with Intent</a:t>
            </a:r>
            <a:br>
              <a:rPr lang="en-US"/>
            </a:br>
            <a:r>
              <a:rPr lang="en-US"/>
              <a:t>Interface Layout Architecture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197" name="Shape 197"/>
        <p:cNvGrpSpPr/>
        <p:nvPr/>
      </p:nvGrpSpPr>
      <p:grpSpPr>
        <a:xfrm>
          <a:off x="0" y="0"/>
          <a:ext cx="0" cy="0"/>
          <a:chOff x="0" y="0"/>
          <a:chExt cx="0" cy="0"/>
        </a:xfrm>
      </p:grpSpPr>
      <p:sp>
        <p:nvSpPr>
          <p:cNvPr id="198" name="Google Shape;198;p38"/>
          <p:cNvSpPr txBox="1"/>
          <p:nvPr>
            <p:ph idx="4294967295" type="title"/>
          </p:nvPr>
        </p:nvSpPr>
        <p:spPr>
          <a:xfrm>
            <a:off x="282575" y="339425"/>
            <a:ext cx="79074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99" name="Google Shape;199;p38"/>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Minimize confusion, Maximize understanding</a:t>
            </a:r>
            <a:endParaRPr/>
          </a:p>
        </p:txBody>
      </p:sp>
      <p:sp>
        <p:nvSpPr>
          <p:cNvPr id="200" name="Google Shape;200;p38"/>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Accessible Typography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512" name="Google Shape;512;p65"/>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US" sz="4400">
                <a:solidFill>
                  <a:schemeClr val="accent2"/>
                </a:solidFill>
              </a:rPr>
              <a:t>Landmarks </a:t>
            </a:r>
            <a:r>
              <a:rPr lang="en-US" sz="2700">
                <a:solidFill>
                  <a:schemeClr val="accent2"/>
                </a:solidFill>
              </a:rPr>
              <a:t>(or regions)</a:t>
            </a:r>
            <a:r>
              <a:rPr lang="en-US" sz="4400">
                <a:solidFill>
                  <a:schemeClr val="accent2"/>
                </a:solidFill>
              </a:rPr>
              <a:t> </a:t>
            </a:r>
            <a:br>
              <a:rPr lang="en-US" sz="4400">
                <a:solidFill>
                  <a:schemeClr val="accent2"/>
                </a:solidFill>
              </a:rPr>
            </a:br>
            <a:r>
              <a:rPr lang="en-US" sz="4400">
                <a:solidFill>
                  <a:schemeClr val="accent2"/>
                </a:solidFill>
              </a:rPr>
              <a:t>are important!</a:t>
            </a:r>
            <a:br>
              <a:rPr lang="en-US"/>
            </a:br>
            <a:r>
              <a:rPr lang="en-US"/>
              <a:t>Think of them as "grouping" layers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16" name="Shape 516"/>
        <p:cNvGrpSpPr/>
        <p:nvPr/>
      </p:nvGrpSpPr>
      <p:grpSpPr>
        <a:xfrm>
          <a:off x="0" y="0"/>
          <a:ext cx="0" cy="0"/>
          <a:chOff x="0" y="0"/>
          <a:chExt cx="0" cy="0"/>
        </a:xfrm>
      </p:grpSpPr>
      <p:sp>
        <p:nvSpPr>
          <p:cNvPr id="517" name="Google Shape;517;p66"/>
          <p:cNvSpPr txBox="1"/>
          <p:nvPr/>
        </p:nvSpPr>
        <p:spPr>
          <a:xfrm>
            <a:off x="2128900" y="4877250"/>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accent1"/>
                </a:solidFill>
                <a:latin typeface="Roboto Mono"/>
                <a:ea typeface="Roboto Mono"/>
                <a:cs typeface="Roboto Mono"/>
                <a:sym typeface="Roboto Mono"/>
              </a:rPr>
              <a:t>Extended by Jeremy Elder, GitLab</a:t>
            </a:r>
            <a:endParaRPr sz="700">
              <a:solidFill>
                <a:schemeClr val="accent1"/>
              </a:solidFill>
              <a:latin typeface="Roboto Mono"/>
              <a:ea typeface="Roboto Mono"/>
              <a:cs typeface="Roboto Mono"/>
              <a:sym typeface="Roboto Mono"/>
            </a:endParaRPr>
          </a:p>
        </p:txBody>
      </p:sp>
      <p:pic>
        <p:nvPicPr>
          <p:cNvPr id="518" name="Google Shape;518;p66"/>
          <p:cNvPicPr preferRelativeResize="0"/>
          <p:nvPr/>
        </p:nvPicPr>
        <p:blipFill>
          <a:blip r:embed="rId3">
            <a:alphaModFix/>
          </a:blip>
          <a:stretch>
            <a:fillRect/>
          </a:stretch>
        </p:blipFill>
        <p:spPr>
          <a:xfrm>
            <a:off x="2079789" y="332450"/>
            <a:ext cx="4543136" cy="4630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67"/>
          <p:cNvPicPr preferRelativeResize="0"/>
          <p:nvPr/>
        </p:nvPicPr>
        <p:blipFill rotWithShape="1">
          <a:blip r:embed="rId3">
            <a:alphaModFix/>
          </a:blip>
          <a:srcRect b="72692" l="0" r="0" t="35"/>
          <a:stretch/>
        </p:blipFill>
        <p:spPr>
          <a:xfrm>
            <a:off x="0" y="0"/>
            <a:ext cx="9144000" cy="5143499"/>
          </a:xfrm>
          <a:prstGeom prst="rect">
            <a:avLst/>
          </a:prstGeom>
          <a:noFill/>
          <a:ln>
            <a:noFill/>
          </a:ln>
        </p:spPr>
      </p:pic>
      <p:sp>
        <p:nvSpPr>
          <p:cNvPr id="524" name="Google Shape;524;p67"/>
          <p:cNvSpPr/>
          <p:nvPr/>
        </p:nvSpPr>
        <p:spPr>
          <a:xfrm>
            <a:off x="-41" y="0"/>
            <a:ext cx="9144000" cy="10158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FFFFFF"/>
                </a:solidFill>
                <a:latin typeface="Roboto Mono"/>
                <a:ea typeface="Roboto Mono"/>
                <a:cs typeface="Roboto Mono"/>
                <a:sym typeface="Roboto Mono"/>
              </a:rPr>
              <a:t>banner</a:t>
            </a:r>
            <a:endParaRPr b="1" sz="2300">
              <a:solidFill>
                <a:srgbClr val="FFFFFF"/>
              </a:solidFill>
              <a:latin typeface="Roboto Mono"/>
              <a:ea typeface="Roboto Mono"/>
              <a:cs typeface="Roboto Mono"/>
              <a:sym typeface="Roboto Mono"/>
            </a:endParaRPr>
          </a:p>
        </p:txBody>
      </p:sp>
      <p:sp>
        <p:nvSpPr>
          <p:cNvPr id="525" name="Google Shape;525;p67"/>
          <p:cNvSpPr/>
          <p:nvPr/>
        </p:nvSpPr>
        <p:spPr>
          <a:xfrm>
            <a:off x="-50" y="1114350"/>
            <a:ext cx="9144000" cy="40293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US" sz="2300">
                <a:solidFill>
                  <a:srgbClr val="FFFFFF"/>
                </a:solidFill>
                <a:latin typeface="Roboto Mono"/>
                <a:ea typeface="Roboto Mono"/>
                <a:cs typeface="Roboto Mono"/>
                <a:sym typeface="Roboto Mono"/>
              </a:rPr>
              <a:t>content</a:t>
            </a:r>
            <a:endParaRPr b="1" sz="2300">
              <a:solidFill>
                <a:srgbClr val="FFFFFF"/>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pic>
        <p:nvPicPr>
          <p:cNvPr id="530" name="Google Shape;530;p68"/>
          <p:cNvPicPr preferRelativeResize="0"/>
          <p:nvPr/>
        </p:nvPicPr>
        <p:blipFill rotWithShape="1">
          <a:blip r:embed="rId3">
            <a:alphaModFix/>
          </a:blip>
          <a:srcRect b="72692" l="0" r="0" t="35"/>
          <a:stretch/>
        </p:blipFill>
        <p:spPr>
          <a:xfrm>
            <a:off x="0" y="0"/>
            <a:ext cx="9144000" cy="5143499"/>
          </a:xfrm>
          <a:prstGeom prst="rect">
            <a:avLst/>
          </a:prstGeom>
          <a:noFill/>
          <a:ln>
            <a:noFill/>
          </a:ln>
        </p:spPr>
      </p:pic>
      <p:sp>
        <p:nvSpPr>
          <p:cNvPr id="531" name="Google Shape;531;p68"/>
          <p:cNvSpPr/>
          <p:nvPr/>
        </p:nvSpPr>
        <p:spPr>
          <a:xfrm>
            <a:off x="-41" y="0"/>
            <a:ext cx="9144000" cy="10158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FFFFFF"/>
                </a:solidFill>
                <a:latin typeface="Roboto Mono"/>
                <a:ea typeface="Roboto Mono"/>
                <a:cs typeface="Roboto Mono"/>
                <a:sym typeface="Roboto Mono"/>
              </a:rPr>
              <a:t>banner</a:t>
            </a:r>
            <a:endParaRPr b="1" sz="2300">
              <a:solidFill>
                <a:srgbClr val="FFFFFF"/>
              </a:solidFill>
              <a:latin typeface="Roboto Mono"/>
              <a:ea typeface="Roboto Mono"/>
              <a:cs typeface="Roboto Mono"/>
              <a:sym typeface="Roboto Mono"/>
            </a:endParaRPr>
          </a:p>
        </p:txBody>
      </p:sp>
      <p:sp>
        <p:nvSpPr>
          <p:cNvPr id="532" name="Google Shape;532;p68"/>
          <p:cNvSpPr/>
          <p:nvPr/>
        </p:nvSpPr>
        <p:spPr>
          <a:xfrm>
            <a:off x="-50" y="1114350"/>
            <a:ext cx="9144000" cy="40293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US" sz="2300">
                <a:solidFill>
                  <a:srgbClr val="FFFFFF"/>
                </a:solidFill>
                <a:latin typeface="Roboto Mono"/>
                <a:ea typeface="Roboto Mono"/>
                <a:cs typeface="Roboto Mono"/>
                <a:sym typeface="Roboto Mono"/>
              </a:rPr>
              <a:t>content</a:t>
            </a:r>
            <a:endParaRPr b="1" sz="2300">
              <a:solidFill>
                <a:srgbClr val="FFFFFF"/>
              </a:solidFill>
              <a:latin typeface="Roboto Mono"/>
              <a:ea typeface="Roboto Mono"/>
              <a:cs typeface="Roboto Mono"/>
              <a:sym typeface="Roboto Mono"/>
            </a:endParaRPr>
          </a:p>
        </p:txBody>
      </p:sp>
      <p:sp>
        <p:nvSpPr>
          <p:cNvPr id="533" name="Google Shape;533;p68"/>
          <p:cNvSpPr/>
          <p:nvPr/>
        </p:nvSpPr>
        <p:spPr>
          <a:xfrm>
            <a:off x="1948925" y="160450"/>
            <a:ext cx="3934500" cy="3396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search</a:t>
            </a:r>
            <a:endParaRPr b="1" sz="1200">
              <a:solidFill>
                <a:srgbClr val="FFFFFF"/>
              </a:solidFill>
              <a:latin typeface="Roboto Mono"/>
              <a:ea typeface="Roboto Mono"/>
              <a:cs typeface="Roboto Mono"/>
              <a:sym typeface="Roboto Mono"/>
            </a:endParaRPr>
          </a:p>
        </p:txBody>
      </p:sp>
      <p:sp>
        <p:nvSpPr>
          <p:cNvPr id="534" name="Google Shape;534;p68"/>
          <p:cNvSpPr/>
          <p:nvPr/>
        </p:nvSpPr>
        <p:spPr>
          <a:xfrm>
            <a:off x="1948925" y="613286"/>
            <a:ext cx="3934500" cy="3396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primary navigation</a:t>
            </a:r>
            <a:endParaRPr b="1" sz="1200">
              <a:solidFill>
                <a:srgbClr val="FFFFFF"/>
              </a:solidFill>
              <a:latin typeface="Roboto Mono"/>
              <a:ea typeface="Roboto Mono"/>
              <a:cs typeface="Roboto Mono"/>
              <a:sym typeface="Roboto Mono"/>
            </a:endParaRPr>
          </a:p>
        </p:txBody>
      </p:sp>
      <p:sp>
        <p:nvSpPr>
          <p:cNvPr id="535" name="Google Shape;535;p68"/>
          <p:cNvSpPr/>
          <p:nvPr/>
        </p:nvSpPr>
        <p:spPr>
          <a:xfrm>
            <a:off x="7138050" y="160450"/>
            <a:ext cx="1839000" cy="7923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latin typeface="Roboto Mono"/>
                <a:ea typeface="Roboto Mono"/>
                <a:cs typeface="Roboto Mono"/>
                <a:sym typeface="Roboto Mono"/>
              </a:rPr>
              <a:t>secondary navigation</a:t>
            </a:r>
            <a:endParaRPr b="1" sz="1200">
              <a:solidFill>
                <a:srgbClr val="FFFFFF"/>
              </a:solidFill>
              <a:latin typeface="Roboto Mono"/>
              <a:ea typeface="Roboto Mono"/>
              <a:cs typeface="Roboto Mono"/>
              <a:sym typeface="Roboto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id="540" name="Google Shape;540;p69"/>
          <p:cNvPicPr preferRelativeResize="0"/>
          <p:nvPr/>
        </p:nvPicPr>
        <p:blipFill rotWithShape="1">
          <a:blip r:embed="rId3">
            <a:alphaModFix/>
          </a:blip>
          <a:srcRect b="72692" l="0" r="0" t="35"/>
          <a:stretch/>
        </p:blipFill>
        <p:spPr>
          <a:xfrm>
            <a:off x="0" y="0"/>
            <a:ext cx="9144000" cy="5143499"/>
          </a:xfrm>
          <a:prstGeom prst="rect">
            <a:avLst/>
          </a:prstGeom>
          <a:noFill/>
          <a:ln>
            <a:noFill/>
          </a:ln>
        </p:spPr>
      </p:pic>
      <p:sp>
        <p:nvSpPr>
          <p:cNvPr id="541" name="Google Shape;541;p69"/>
          <p:cNvSpPr/>
          <p:nvPr/>
        </p:nvSpPr>
        <p:spPr>
          <a:xfrm>
            <a:off x="-41" y="0"/>
            <a:ext cx="9144000" cy="10158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FFFFFF"/>
                </a:solidFill>
                <a:latin typeface="Roboto Mono"/>
                <a:ea typeface="Roboto Mono"/>
                <a:cs typeface="Roboto Mono"/>
                <a:sym typeface="Roboto Mono"/>
              </a:rPr>
              <a:t>banner</a:t>
            </a:r>
            <a:endParaRPr b="1" sz="2300">
              <a:solidFill>
                <a:srgbClr val="FFFFFF"/>
              </a:solidFill>
              <a:latin typeface="Roboto Mono"/>
              <a:ea typeface="Roboto Mono"/>
              <a:cs typeface="Roboto Mono"/>
              <a:sym typeface="Roboto Mono"/>
            </a:endParaRPr>
          </a:p>
        </p:txBody>
      </p:sp>
      <p:sp>
        <p:nvSpPr>
          <p:cNvPr id="542" name="Google Shape;542;p69"/>
          <p:cNvSpPr/>
          <p:nvPr/>
        </p:nvSpPr>
        <p:spPr>
          <a:xfrm>
            <a:off x="-50" y="1114350"/>
            <a:ext cx="9144000" cy="4029300"/>
          </a:xfrm>
          <a:prstGeom prst="rect">
            <a:avLst/>
          </a:prstGeom>
          <a:solidFill>
            <a:srgbClr val="510087">
              <a:alpha val="59550"/>
            </a:srgbClr>
          </a:solidFill>
          <a:ln cap="flat" cmpd="sng" w="38100">
            <a:solidFill>
              <a:srgbClr val="510087"/>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b="1" lang="en-US" sz="2300">
                <a:solidFill>
                  <a:srgbClr val="FFFFFF"/>
                </a:solidFill>
                <a:latin typeface="Roboto Mono"/>
                <a:ea typeface="Roboto Mono"/>
                <a:cs typeface="Roboto Mono"/>
                <a:sym typeface="Roboto Mono"/>
              </a:rPr>
              <a:t>content</a:t>
            </a:r>
            <a:endParaRPr b="1" sz="2300">
              <a:solidFill>
                <a:srgbClr val="FFFFFF"/>
              </a:solidFill>
              <a:latin typeface="Roboto Mono"/>
              <a:ea typeface="Roboto Mono"/>
              <a:cs typeface="Roboto Mono"/>
              <a:sym typeface="Roboto Mono"/>
            </a:endParaRPr>
          </a:p>
        </p:txBody>
      </p:sp>
      <p:sp>
        <p:nvSpPr>
          <p:cNvPr id="543" name="Google Shape;543;p69"/>
          <p:cNvSpPr/>
          <p:nvPr/>
        </p:nvSpPr>
        <p:spPr>
          <a:xfrm>
            <a:off x="1948925" y="160450"/>
            <a:ext cx="3934500" cy="3396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search</a:t>
            </a:r>
            <a:endParaRPr b="1" sz="1200">
              <a:solidFill>
                <a:srgbClr val="FFFFFF"/>
              </a:solidFill>
              <a:latin typeface="Roboto Mono"/>
              <a:ea typeface="Roboto Mono"/>
              <a:cs typeface="Roboto Mono"/>
              <a:sym typeface="Roboto Mono"/>
            </a:endParaRPr>
          </a:p>
        </p:txBody>
      </p:sp>
      <p:sp>
        <p:nvSpPr>
          <p:cNvPr id="544" name="Google Shape;544;p69"/>
          <p:cNvSpPr/>
          <p:nvPr/>
        </p:nvSpPr>
        <p:spPr>
          <a:xfrm>
            <a:off x="1948925" y="613286"/>
            <a:ext cx="3934500" cy="3396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primary navigation</a:t>
            </a:r>
            <a:endParaRPr b="1" sz="1200">
              <a:solidFill>
                <a:srgbClr val="FFFFFF"/>
              </a:solidFill>
              <a:latin typeface="Roboto Mono"/>
              <a:ea typeface="Roboto Mono"/>
              <a:cs typeface="Roboto Mono"/>
              <a:sym typeface="Roboto Mono"/>
            </a:endParaRPr>
          </a:p>
        </p:txBody>
      </p:sp>
      <p:sp>
        <p:nvSpPr>
          <p:cNvPr id="545" name="Google Shape;545;p69"/>
          <p:cNvSpPr/>
          <p:nvPr/>
        </p:nvSpPr>
        <p:spPr>
          <a:xfrm>
            <a:off x="7138050" y="160450"/>
            <a:ext cx="1839000" cy="7923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200">
                <a:solidFill>
                  <a:srgbClr val="FFFFFF"/>
                </a:solidFill>
                <a:latin typeface="Roboto Mono"/>
                <a:ea typeface="Roboto Mono"/>
                <a:cs typeface="Roboto Mono"/>
                <a:sym typeface="Roboto Mono"/>
              </a:rPr>
              <a:t>secondary navigation</a:t>
            </a:r>
            <a:endParaRPr b="1" sz="1200">
              <a:solidFill>
                <a:srgbClr val="FFFFFF"/>
              </a:solidFill>
              <a:latin typeface="Roboto Mono"/>
              <a:ea typeface="Roboto Mono"/>
              <a:cs typeface="Roboto Mono"/>
              <a:sym typeface="Roboto Mono"/>
            </a:endParaRPr>
          </a:p>
        </p:txBody>
      </p:sp>
      <p:sp>
        <p:nvSpPr>
          <p:cNvPr id="546" name="Google Shape;546;p69"/>
          <p:cNvSpPr/>
          <p:nvPr/>
        </p:nvSpPr>
        <p:spPr>
          <a:xfrm>
            <a:off x="410975" y="1174875"/>
            <a:ext cx="2465400" cy="2757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breadcrumbs</a:t>
            </a:r>
            <a:endParaRPr b="1" sz="1200">
              <a:solidFill>
                <a:srgbClr val="FFFFFF"/>
              </a:solidFill>
              <a:latin typeface="Roboto Mono"/>
              <a:ea typeface="Roboto Mono"/>
              <a:cs typeface="Roboto Mono"/>
              <a:sym typeface="Roboto Mono"/>
            </a:endParaRPr>
          </a:p>
        </p:txBody>
      </p:sp>
      <p:sp>
        <p:nvSpPr>
          <p:cNvPr id="547" name="Google Shape;547;p69"/>
          <p:cNvSpPr/>
          <p:nvPr/>
        </p:nvSpPr>
        <p:spPr>
          <a:xfrm>
            <a:off x="410975" y="1860675"/>
            <a:ext cx="1839000" cy="31749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filter</a:t>
            </a:r>
            <a:endParaRPr b="1" sz="1200">
              <a:solidFill>
                <a:srgbClr val="FFFFFF"/>
              </a:solidFill>
              <a:latin typeface="Roboto Mono"/>
              <a:ea typeface="Roboto Mono"/>
              <a:cs typeface="Roboto Mono"/>
              <a:sym typeface="Roboto Mono"/>
            </a:endParaRPr>
          </a:p>
        </p:txBody>
      </p:sp>
      <p:sp>
        <p:nvSpPr>
          <p:cNvPr id="548" name="Google Shape;548;p69"/>
          <p:cNvSpPr/>
          <p:nvPr/>
        </p:nvSpPr>
        <p:spPr>
          <a:xfrm>
            <a:off x="2553300" y="1860675"/>
            <a:ext cx="5819100" cy="10563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sort</a:t>
            </a:r>
            <a:endParaRPr b="1" sz="1200">
              <a:solidFill>
                <a:srgbClr val="FFFFFF"/>
              </a:solidFill>
              <a:latin typeface="Roboto Mono"/>
              <a:ea typeface="Roboto Mono"/>
              <a:cs typeface="Roboto Mono"/>
              <a:sym typeface="Roboto Mono"/>
            </a:endParaRPr>
          </a:p>
        </p:txBody>
      </p:sp>
      <p:sp>
        <p:nvSpPr>
          <p:cNvPr id="549" name="Google Shape;549;p69"/>
          <p:cNvSpPr/>
          <p:nvPr/>
        </p:nvSpPr>
        <p:spPr>
          <a:xfrm>
            <a:off x="2553300" y="3308475"/>
            <a:ext cx="5819100" cy="17271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products</a:t>
            </a:r>
            <a:endParaRPr b="1" sz="1200">
              <a:solidFill>
                <a:srgbClr val="FFFFFF"/>
              </a:solidFill>
              <a:latin typeface="Roboto Mono"/>
              <a:ea typeface="Roboto Mono"/>
              <a:cs typeface="Roboto Mono"/>
              <a:sym typeface="Roboto Mono"/>
            </a:endParaRPr>
          </a:p>
        </p:txBody>
      </p:sp>
      <p:sp>
        <p:nvSpPr>
          <p:cNvPr id="550" name="Google Shape;550;p69"/>
          <p:cNvSpPr/>
          <p:nvPr/>
        </p:nvSpPr>
        <p:spPr>
          <a:xfrm>
            <a:off x="2787600" y="3685950"/>
            <a:ext cx="1506600" cy="11682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article</a:t>
            </a:r>
            <a:endParaRPr b="1" sz="1200">
              <a:solidFill>
                <a:srgbClr val="FFFFFF"/>
              </a:solidFill>
              <a:latin typeface="Roboto Mono"/>
              <a:ea typeface="Roboto Mono"/>
              <a:cs typeface="Roboto Mono"/>
              <a:sym typeface="Roboto Mono"/>
            </a:endParaRPr>
          </a:p>
        </p:txBody>
      </p:sp>
      <p:sp>
        <p:nvSpPr>
          <p:cNvPr id="551" name="Google Shape;551;p69"/>
          <p:cNvSpPr/>
          <p:nvPr/>
        </p:nvSpPr>
        <p:spPr>
          <a:xfrm>
            <a:off x="4692600" y="3685950"/>
            <a:ext cx="1506600" cy="11682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article</a:t>
            </a:r>
            <a:endParaRPr b="1" sz="1200">
              <a:solidFill>
                <a:srgbClr val="FFFFFF"/>
              </a:solidFill>
              <a:latin typeface="Roboto Mono"/>
              <a:ea typeface="Roboto Mono"/>
              <a:cs typeface="Roboto Mono"/>
              <a:sym typeface="Roboto Mono"/>
            </a:endParaRPr>
          </a:p>
        </p:txBody>
      </p:sp>
      <p:sp>
        <p:nvSpPr>
          <p:cNvPr id="552" name="Google Shape;552;p69"/>
          <p:cNvSpPr/>
          <p:nvPr/>
        </p:nvSpPr>
        <p:spPr>
          <a:xfrm>
            <a:off x="6673800" y="3685950"/>
            <a:ext cx="1506600" cy="11682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article</a:t>
            </a:r>
            <a:endParaRPr b="1" sz="1200">
              <a:solidFill>
                <a:srgbClr val="FFFFFF"/>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70"/>
          <p:cNvPicPr preferRelativeResize="0"/>
          <p:nvPr/>
        </p:nvPicPr>
        <p:blipFill rotWithShape="1">
          <a:blip r:embed="rId3">
            <a:alphaModFix/>
          </a:blip>
          <a:srcRect b="72692" l="0" r="0" t="35"/>
          <a:stretch/>
        </p:blipFill>
        <p:spPr>
          <a:xfrm>
            <a:off x="0" y="0"/>
            <a:ext cx="9144000" cy="5143499"/>
          </a:xfrm>
          <a:prstGeom prst="rect">
            <a:avLst/>
          </a:prstGeom>
          <a:noFill/>
          <a:ln>
            <a:noFill/>
          </a:ln>
        </p:spPr>
      </p:pic>
      <p:sp>
        <p:nvSpPr>
          <p:cNvPr id="558" name="Google Shape;558;p70"/>
          <p:cNvSpPr/>
          <p:nvPr/>
        </p:nvSpPr>
        <p:spPr>
          <a:xfrm>
            <a:off x="-41" y="0"/>
            <a:ext cx="9144000" cy="1015800"/>
          </a:xfrm>
          <a:prstGeom prst="rect">
            <a:avLst/>
          </a:prstGeom>
          <a:solidFill>
            <a:srgbClr val="510087">
              <a:alpha val="59550"/>
            </a:srgbClr>
          </a:solidFill>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solidFill>
                  <a:srgbClr val="FFFFFF"/>
                </a:solidFill>
                <a:latin typeface="Roboto Mono"/>
                <a:ea typeface="Roboto Mono"/>
                <a:cs typeface="Roboto Mono"/>
                <a:sym typeface="Roboto Mono"/>
              </a:rPr>
              <a:t>banner</a:t>
            </a:r>
            <a:endParaRPr b="1" sz="2300">
              <a:solidFill>
                <a:srgbClr val="FFFFFF"/>
              </a:solidFill>
              <a:latin typeface="Roboto Mono"/>
              <a:ea typeface="Roboto Mono"/>
              <a:cs typeface="Roboto Mono"/>
              <a:sym typeface="Roboto Mono"/>
            </a:endParaRPr>
          </a:p>
        </p:txBody>
      </p:sp>
      <p:sp>
        <p:nvSpPr>
          <p:cNvPr id="559" name="Google Shape;559;p70"/>
          <p:cNvSpPr/>
          <p:nvPr/>
        </p:nvSpPr>
        <p:spPr>
          <a:xfrm>
            <a:off x="1641950" y="176600"/>
            <a:ext cx="2460300" cy="699600"/>
          </a:xfrm>
          <a:prstGeom prst="wedgeRoundRectCallout">
            <a:avLst>
              <a:gd fmla="val -67616" name="adj1"/>
              <a:gd fmla="val -36790"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"Hi Helen, welcome back to our Accessible e-store", banner</a:t>
            </a:r>
            <a:endParaRPr b="1" sz="1300">
              <a:solidFill>
                <a:srgbClr val="FFFFFF"/>
              </a:solidFill>
              <a:latin typeface="Roboto"/>
              <a:ea typeface="Roboto"/>
              <a:cs typeface="Roboto"/>
              <a:sym typeface="Roboto"/>
            </a:endParaRPr>
          </a:p>
        </p:txBody>
      </p:sp>
      <p:sp>
        <p:nvSpPr>
          <p:cNvPr id="560" name="Google Shape;560;p70"/>
          <p:cNvSpPr/>
          <p:nvPr/>
        </p:nvSpPr>
        <p:spPr>
          <a:xfrm>
            <a:off x="4622025" y="3340225"/>
            <a:ext cx="1678500" cy="1803300"/>
          </a:xfrm>
          <a:prstGeom prst="rect">
            <a:avLst/>
          </a:prstGeom>
          <a:solidFill>
            <a:srgbClr val="510087">
              <a:alpha val="59550"/>
            </a:srgbClr>
          </a:solidFill>
          <a:ln cap="flat" cmpd="sng" w="38100">
            <a:solidFill>
              <a:srgbClr val="FFFFFF"/>
            </a:solidFill>
            <a:prstDash val="solid"/>
            <a:round/>
            <a:headEnd len="sm" w="sm" type="none"/>
            <a:tailEnd len="sm" w="sm" type="none"/>
          </a:ln>
        </p:spPr>
        <p:txBody>
          <a:bodyPr anchorCtr="0" anchor="t" bIns="0" lIns="91425" spcFirstLastPara="1" rIns="0" wrap="square" tIns="45700">
            <a:noAutofit/>
          </a:bodyPr>
          <a:lstStyle/>
          <a:p>
            <a:pPr indent="0" lvl="0" marL="0" rtl="0" algn="l">
              <a:spcBef>
                <a:spcPts val="0"/>
              </a:spcBef>
              <a:spcAft>
                <a:spcPts val="0"/>
              </a:spcAft>
              <a:buNone/>
            </a:pPr>
            <a:r>
              <a:rPr b="1" lang="en-US" sz="1200">
                <a:solidFill>
                  <a:srgbClr val="FFFFFF"/>
                </a:solidFill>
                <a:latin typeface="Roboto Mono"/>
                <a:ea typeface="Roboto Mono"/>
                <a:cs typeface="Roboto Mono"/>
                <a:sym typeface="Roboto Mono"/>
              </a:rPr>
              <a:t>article</a:t>
            </a:r>
            <a:endParaRPr b="1" sz="1200">
              <a:solidFill>
                <a:srgbClr val="FFFFFF"/>
              </a:solidFill>
              <a:latin typeface="Roboto Mono"/>
              <a:ea typeface="Roboto Mono"/>
              <a:cs typeface="Roboto Mono"/>
              <a:sym typeface="Roboto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1"/>
          <p:cNvPicPr preferRelativeResize="0"/>
          <p:nvPr/>
        </p:nvPicPr>
        <p:blipFill rotWithShape="1">
          <a:blip r:embed="rId3">
            <a:alphaModFix/>
          </a:blip>
          <a:srcRect b="72692" l="0" r="0" t="35"/>
          <a:stretch/>
        </p:blipFill>
        <p:spPr>
          <a:xfrm>
            <a:off x="0" y="0"/>
            <a:ext cx="9144000" cy="5143499"/>
          </a:xfrm>
          <a:prstGeom prst="rect">
            <a:avLst/>
          </a:prstGeom>
          <a:noFill/>
          <a:ln>
            <a:noFill/>
          </a:ln>
        </p:spPr>
      </p:pic>
      <p:sp>
        <p:nvSpPr>
          <p:cNvPr id="566" name="Google Shape;566;p71"/>
          <p:cNvSpPr/>
          <p:nvPr/>
        </p:nvSpPr>
        <p:spPr>
          <a:xfrm>
            <a:off x="2582275" y="3139717"/>
            <a:ext cx="1665300" cy="2025000"/>
          </a:xfrm>
          <a:prstGeom prst="rect">
            <a:avLst/>
          </a:prstGeom>
          <a:solidFill>
            <a:srgbClr val="510087">
              <a:alpha val="59550"/>
            </a:srgbClr>
          </a:solidFill>
          <a:ln cap="flat" cmpd="sng" w="3810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FFFF"/>
                </a:solidFill>
                <a:latin typeface="Roboto Mono"/>
                <a:ea typeface="Roboto Mono"/>
                <a:cs typeface="Roboto Mono"/>
                <a:sym typeface="Roboto Mono"/>
              </a:rPr>
              <a:t>article</a:t>
            </a:r>
            <a:endParaRPr b="1" sz="1600">
              <a:solidFill>
                <a:srgbClr val="FFFFFF"/>
              </a:solidFill>
              <a:latin typeface="Roboto Mono"/>
              <a:ea typeface="Roboto Mono"/>
              <a:cs typeface="Roboto Mono"/>
              <a:sym typeface="Roboto Mono"/>
            </a:endParaRPr>
          </a:p>
        </p:txBody>
      </p:sp>
      <p:sp>
        <p:nvSpPr>
          <p:cNvPr id="567" name="Google Shape;567;p71"/>
          <p:cNvSpPr/>
          <p:nvPr/>
        </p:nvSpPr>
        <p:spPr>
          <a:xfrm>
            <a:off x="4732275" y="3041175"/>
            <a:ext cx="2460300" cy="699600"/>
          </a:xfrm>
          <a:prstGeom prst="wedgeRoundRectCallout">
            <a:avLst>
              <a:gd fmla="val -66263" name="adj1"/>
              <a:gd fmla="val 55918" name="adj2"/>
              <a:gd fmla="val 0" name="adj3"/>
            </a:avLst>
          </a:prstGeom>
          <a:solidFill>
            <a:srgbClr val="33A8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Roboto"/>
                <a:ea typeface="Roboto"/>
                <a:cs typeface="Roboto"/>
                <a:sym typeface="Roboto"/>
              </a:rPr>
              <a:t>"Slim Sweatshirt, 24.99", article</a:t>
            </a:r>
            <a:endParaRPr b="1" sz="1300">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1" name="Shape 571"/>
        <p:cNvGrpSpPr/>
        <p:nvPr/>
      </p:nvGrpSpPr>
      <p:grpSpPr>
        <a:xfrm>
          <a:off x="0" y="0"/>
          <a:ext cx="0" cy="0"/>
          <a:chOff x="0" y="0"/>
          <a:chExt cx="0" cy="0"/>
        </a:xfrm>
      </p:grpSpPr>
      <p:pic>
        <p:nvPicPr>
          <p:cNvPr descr="A picture containing food, drawing&#10;&#10;Description automatically generated" id="572" name="Google Shape;572;p72"/>
          <p:cNvPicPr preferRelativeResize="0"/>
          <p:nvPr/>
        </p:nvPicPr>
        <p:blipFill rotWithShape="1">
          <a:blip r:embed="rId3">
            <a:alphaModFix/>
          </a:blip>
          <a:srcRect b="35442" l="0" r="0" t="0"/>
          <a:stretch/>
        </p:blipFill>
        <p:spPr>
          <a:xfrm>
            <a:off x="4115435" y="4883368"/>
            <a:ext cx="913129" cy="140315"/>
          </a:xfrm>
          <a:prstGeom prst="rect">
            <a:avLst/>
          </a:prstGeom>
          <a:noFill/>
          <a:ln>
            <a:noFill/>
          </a:ln>
        </p:spPr>
      </p:pic>
      <p:pic>
        <p:nvPicPr>
          <p:cNvPr id="573" name="Google Shape;573;p72"/>
          <p:cNvPicPr preferRelativeResize="0"/>
          <p:nvPr/>
        </p:nvPicPr>
        <p:blipFill rotWithShape="1">
          <a:blip r:embed="rId4">
            <a:alphaModFix/>
          </a:blip>
          <a:srcRect b="8186" l="0" r="0" t="8194"/>
          <a:stretch/>
        </p:blipFill>
        <p:spPr>
          <a:xfrm>
            <a:off x="-5" y="45600"/>
            <a:ext cx="9144011" cy="5097900"/>
          </a:xfrm>
          <a:prstGeom prst="rect">
            <a:avLst/>
          </a:prstGeom>
          <a:noFill/>
          <a:ln>
            <a:noFill/>
          </a:ln>
        </p:spPr>
      </p:pic>
      <p:sp>
        <p:nvSpPr>
          <p:cNvPr id="574" name="Google Shape;574;p72"/>
          <p:cNvSpPr/>
          <p:nvPr/>
        </p:nvSpPr>
        <p:spPr>
          <a:xfrm flipH="1">
            <a:off x="25" y="1226300"/>
            <a:ext cx="9144000" cy="3916800"/>
          </a:xfrm>
          <a:prstGeom prst="rect">
            <a:avLst/>
          </a:prstGeom>
          <a:gradFill>
            <a:gsLst>
              <a:gs pos="0">
                <a:srgbClr val="FFFFFF">
                  <a:alpha val="0"/>
                </a:srgbClr>
              </a:gs>
              <a:gs pos="100000">
                <a:srgbClr val="130E25">
                  <a:alpha val="69803"/>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72"/>
          <p:cNvSpPr txBox="1"/>
          <p:nvPr/>
        </p:nvSpPr>
        <p:spPr>
          <a:xfrm>
            <a:off x="1796225" y="48399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US" sz="700">
                <a:solidFill>
                  <a:schemeClr val="lt1"/>
                </a:solidFill>
                <a:latin typeface="Roboto"/>
                <a:ea typeface="Roboto"/>
                <a:cs typeface="Roboto"/>
                <a:sym typeface="Roboto"/>
              </a:rPr>
              <a:t>Photo by Oliver Cole on Unsplash</a:t>
            </a:r>
            <a:endParaRPr b="1" sz="700">
              <a:solidFill>
                <a:schemeClr val="lt1"/>
              </a:solidFill>
              <a:latin typeface="Roboto"/>
              <a:ea typeface="Roboto"/>
              <a:cs typeface="Roboto"/>
              <a:sym typeface="Roboto"/>
            </a:endParaRPr>
          </a:p>
        </p:txBody>
      </p:sp>
      <p:sp>
        <p:nvSpPr>
          <p:cNvPr id="576" name="Google Shape;576;p72"/>
          <p:cNvSpPr txBox="1"/>
          <p:nvPr>
            <p:ph type="title"/>
          </p:nvPr>
        </p:nvSpPr>
        <p:spPr>
          <a:xfrm>
            <a:off x="1297925" y="1892600"/>
            <a:ext cx="7521300" cy="25731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r>
              <a:rPr lang="en-US" sz="7900">
                <a:solidFill>
                  <a:schemeClr val="lt1"/>
                </a:solidFill>
              </a:rPr>
              <a:t>Landmarks</a:t>
            </a:r>
            <a:r>
              <a:rPr lang="en-US" sz="4200">
                <a:solidFill>
                  <a:schemeClr val="lt1"/>
                </a:solidFill>
              </a:rPr>
              <a:t> </a:t>
            </a:r>
            <a:br>
              <a:rPr lang="en-US" sz="3300">
                <a:solidFill>
                  <a:schemeClr val="lt1"/>
                </a:solidFill>
              </a:rPr>
            </a:br>
            <a:r>
              <a:rPr lang="en-US" sz="3000">
                <a:solidFill>
                  <a:schemeClr val="lt1"/>
                </a:solidFill>
              </a:rPr>
              <a:t>are like train stations</a:t>
            </a:r>
            <a:endParaRPr sz="1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3"/>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Landmarks are like train stations</a:t>
            </a:r>
            <a:r>
              <a:rPr lang="en-US"/>
              <a:t> </a:t>
            </a:r>
            <a:endParaRPr/>
          </a:p>
        </p:txBody>
      </p:sp>
      <p:pic>
        <p:nvPicPr>
          <p:cNvPr id="582" name="Google Shape;582;p73"/>
          <p:cNvPicPr preferRelativeResize="0"/>
          <p:nvPr/>
        </p:nvPicPr>
        <p:blipFill>
          <a:blip r:embed="rId3">
            <a:alphaModFix/>
          </a:blip>
          <a:stretch>
            <a:fillRect/>
          </a:stretch>
        </p:blipFill>
        <p:spPr>
          <a:xfrm>
            <a:off x="1335150" y="1179419"/>
            <a:ext cx="6473701" cy="2023025"/>
          </a:xfrm>
          <a:prstGeom prst="rect">
            <a:avLst/>
          </a:prstGeom>
          <a:noFill/>
          <a:ln>
            <a:noFill/>
          </a:ln>
        </p:spPr>
      </p:pic>
      <p:sp>
        <p:nvSpPr>
          <p:cNvPr id="583" name="Google Shape;583;p73"/>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4"/>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2"/>
                </a:solidFill>
              </a:rPr>
              <a:t>Each stop, there</a:t>
            </a:r>
            <a:r>
              <a:rPr lang="en-US">
                <a:solidFill>
                  <a:schemeClr val="dk2"/>
                </a:solidFill>
              </a:rPr>
              <a:t>'s an announcement</a:t>
            </a:r>
            <a:endParaRPr>
              <a:solidFill>
                <a:schemeClr val="dk2"/>
              </a:solidFill>
            </a:endParaRPr>
          </a:p>
        </p:txBody>
      </p:sp>
      <p:pic>
        <p:nvPicPr>
          <p:cNvPr id="589" name="Google Shape;589;p74"/>
          <p:cNvPicPr preferRelativeResize="0"/>
          <p:nvPr/>
        </p:nvPicPr>
        <p:blipFill>
          <a:blip r:embed="rId3">
            <a:alphaModFix/>
          </a:blip>
          <a:stretch>
            <a:fillRect/>
          </a:stretch>
        </p:blipFill>
        <p:spPr>
          <a:xfrm>
            <a:off x="1335150" y="1179419"/>
            <a:ext cx="6473701" cy="2023025"/>
          </a:xfrm>
          <a:prstGeom prst="rect">
            <a:avLst/>
          </a:prstGeom>
          <a:noFill/>
          <a:ln>
            <a:noFill/>
          </a:ln>
        </p:spPr>
      </p:pic>
      <p:pic>
        <p:nvPicPr>
          <p:cNvPr id="590" name="Google Shape;590;p74"/>
          <p:cNvPicPr preferRelativeResize="0"/>
          <p:nvPr/>
        </p:nvPicPr>
        <p:blipFill rotWithShape="1">
          <a:blip r:embed="rId4">
            <a:alphaModFix/>
          </a:blip>
          <a:srcRect b="0" l="55132" r="24913" t="0"/>
          <a:stretch/>
        </p:blipFill>
        <p:spPr>
          <a:xfrm>
            <a:off x="4902550" y="1037075"/>
            <a:ext cx="1291850" cy="2172875"/>
          </a:xfrm>
          <a:prstGeom prst="rect">
            <a:avLst/>
          </a:prstGeom>
          <a:noFill/>
          <a:ln>
            <a:noFill/>
          </a:ln>
        </p:spPr>
      </p:pic>
      <p:pic>
        <p:nvPicPr>
          <p:cNvPr id="591" name="Google Shape;591;p74"/>
          <p:cNvPicPr preferRelativeResize="0"/>
          <p:nvPr/>
        </p:nvPicPr>
        <p:blipFill>
          <a:blip r:embed="rId5">
            <a:alphaModFix/>
          </a:blip>
          <a:stretch>
            <a:fillRect/>
          </a:stretch>
        </p:blipFill>
        <p:spPr>
          <a:xfrm>
            <a:off x="4775785" y="3091452"/>
            <a:ext cx="1321432" cy="1662100"/>
          </a:xfrm>
          <a:prstGeom prst="rect">
            <a:avLst/>
          </a:prstGeom>
          <a:noFill/>
          <a:ln>
            <a:noFill/>
          </a:ln>
        </p:spPr>
      </p:pic>
      <p:sp>
        <p:nvSpPr>
          <p:cNvPr id="592" name="Google Shape;592;p74"/>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Accessible Typography - What to look for?</a:t>
            </a:r>
            <a:endParaRPr/>
          </a:p>
        </p:txBody>
      </p:sp>
      <p:sp>
        <p:nvSpPr>
          <p:cNvPr id="206" name="Google Shape;206;p39"/>
          <p:cNvSpPr txBox="1"/>
          <p:nvPr>
            <p:ph idx="1" type="body"/>
          </p:nvPr>
        </p:nvSpPr>
        <p:spPr>
          <a:xfrm>
            <a:off x="434975" y="1119188"/>
            <a:ext cx="7907400" cy="35307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rPr lang="en-US"/>
              <a:t>Typically people with dyslexia experience some of the following when reading:</a:t>
            </a:r>
            <a:endParaRPr/>
          </a:p>
          <a:p>
            <a:pPr indent="-355600" lvl="0" marL="457200" rtl="0" algn="l">
              <a:spcBef>
                <a:spcPts val="1600"/>
              </a:spcBef>
              <a:spcAft>
                <a:spcPts val="0"/>
              </a:spcAft>
              <a:buSzPts val="2000"/>
              <a:buChar char="•"/>
            </a:pPr>
            <a:r>
              <a:rPr lang="en-US"/>
              <a:t>Letters or words moving or spinning on the page</a:t>
            </a:r>
            <a:endParaRPr/>
          </a:p>
          <a:p>
            <a:pPr indent="-355600" lvl="0" marL="457200" rtl="0" algn="l">
              <a:spcBef>
                <a:spcPts val="0"/>
              </a:spcBef>
              <a:spcAft>
                <a:spcPts val="0"/>
              </a:spcAft>
              <a:buSzPts val="2000"/>
              <a:buChar char="•"/>
            </a:pPr>
            <a:r>
              <a:rPr lang="en-US"/>
              <a:t>Confusion around spacing between letters and individual letters such as confusing the letter </a:t>
            </a:r>
            <a:r>
              <a:rPr lang="en-US">
                <a:solidFill>
                  <a:srgbClr val="E16200"/>
                </a:solidFill>
              </a:rPr>
              <a:t>‘</a:t>
            </a:r>
            <a:r>
              <a:rPr b="1" lang="en-US">
                <a:solidFill>
                  <a:srgbClr val="E16200"/>
                </a:solidFill>
              </a:rPr>
              <a:t>m</a:t>
            </a:r>
            <a:r>
              <a:rPr lang="en-US">
                <a:solidFill>
                  <a:srgbClr val="E16200"/>
                </a:solidFill>
              </a:rPr>
              <a:t>’</a:t>
            </a:r>
            <a:r>
              <a:rPr lang="en-US"/>
              <a:t> with the letters </a:t>
            </a:r>
            <a:r>
              <a:rPr lang="en-US">
                <a:solidFill>
                  <a:srgbClr val="E16200"/>
                </a:solidFill>
              </a:rPr>
              <a:t>‘</a:t>
            </a:r>
            <a:r>
              <a:rPr b="1" lang="en-US">
                <a:solidFill>
                  <a:srgbClr val="E16200"/>
                </a:solidFill>
              </a:rPr>
              <a:t>rn</a:t>
            </a:r>
            <a:r>
              <a:rPr lang="en-US">
                <a:solidFill>
                  <a:srgbClr val="E16200"/>
                </a:solidFill>
              </a:rPr>
              <a:t>’</a:t>
            </a:r>
            <a:r>
              <a:rPr lang="en-US"/>
              <a:t> </a:t>
            </a:r>
            <a:br>
              <a:rPr lang="en-US"/>
            </a:br>
            <a:r>
              <a:rPr lang="en-US"/>
              <a:t>when written together as in: mode</a:t>
            </a:r>
            <a:r>
              <a:rPr b="1" lang="en-US">
                <a:solidFill>
                  <a:srgbClr val="E16200"/>
                </a:solidFill>
              </a:rPr>
              <a:t>rn</a:t>
            </a:r>
            <a:r>
              <a:rPr lang="en-US"/>
              <a:t> and mode</a:t>
            </a:r>
            <a:r>
              <a:rPr b="1" lang="en-US">
                <a:solidFill>
                  <a:srgbClr val="E16200"/>
                </a:solidFill>
              </a:rPr>
              <a:t>m</a:t>
            </a:r>
            <a:endParaRPr b="1">
              <a:solidFill>
                <a:srgbClr val="E16200"/>
              </a:solidFill>
            </a:endParaRPr>
          </a:p>
          <a:p>
            <a:pPr indent="-355600" lvl="0" marL="457200" rtl="0" algn="l">
              <a:spcBef>
                <a:spcPts val="0"/>
              </a:spcBef>
              <a:spcAft>
                <a:spcPts val="0"/>
              </a:spcAft>
              <a:buSzPts val="2000"/>
              <a:buChar char="•"/>
            </a:pPr>
            <a:r>
              <a:rPr lang="en-US"/>
              <a:t>Mixing up letters with their mirror images such as: </a:t>
            </a:r>
            <a:br>
              <a:rPr lang="en-US"/>
            </a:br>
            <a:r>
              <a:rPr lang="en-US">
                <a:solidFill>
                  <a:srgbClr val="E16200"/>
                </a:solidFill>
              </a:rPr>
              <a:t>‘</a:t>
            </a:r>
            <a:r>
              <a:rPr b="1" lang="en-US">
                <a:solidFill>
                  <a:srgbClr val="E16200"/>
                </a:solidFill>
              </a:rPr>
              <a:t>b</a:t>
            </a:r>
            <a:r>
              <a:rPr lang="en-US">
                <a:solidFill>
                  <a:srgbClr val="E16200"/>
                </a:solidFill>
              </a:rPr>
              <a:t>’</a:t>
            </a:r>
            <a:r>
              <a:rPr lang="en-US"/>
              <a:t> and </a:t>
            </a:r>
            <a:r>
              <a:rPr lang="en-US">
                <a:solidFill>
                  <a:srgbClr val="E16200"/>
                </a:solidFill>
              </a:rPr>
              <a:t>‘</a:t>
            </a:r>
            <a:r>
              <a:rPr b="1" lang="en-US">
                <a:solidFill>
                  <a:srgbClr val="E16200"/>
                </a:solidFill>
              </a:rPr>
              <a:t>d</a:t>
            </a:r>
            <a:r>
              <a:rPr lang="en-US">
                <a:solidFill>
                  <a:srgbClr val="E16200"/>
                </a:solidFill>
              </a:rPr>
              <a:t>’</a:t>
            </a:r>
            <a:r>
              <a:rPr lang="en-US"/>
              <a:t>, </a:t>
            </a:r>
            <a:r>
              <a:rPr lang="en-US">
                <a:solidFill>
                  <a:srgbClr val="E16200"/>
                </a:solidFill>
              </a:rPr>
              <a:t>‘</a:t>
            </a:r>
            <a:r>
              <a:rPr b="1" lang="en-US">
                <a:solidFill>
                  <a:srgbClr val="E16200"/>
                </a:solidFill>
              </a:rPr>
              <a:t>p</a:t>
            </a:r>
            <a:r>
              <a:rPr lang="en-US">
                <a:solidFill>
                  <a:srgbClr val="E16200"/>
                </a:solidFill>
              </a:rPr>
              <a:t>’</a:t>
            </a:r>
            <a:r>
              <a:rPr lang="en-US"/>
              <a:t> and </a:t>
            </a:r>
            <a:r>
              <a:rPr lang="en-US">
                <a:solidFill>
                  <a:srgbClr val="E16200"/>
                </a:solidFill>
              </a:rPr>
              <a:t>‘</a:t>
            </a:r>
            <a:r>
              <a:rPr b="1" lang="en-US">
                <a:solidFill>
                  <a:srgbClr val="E16200"/>
                </a:solidFill>
              </a:rPr>
              <a:t>q</a:t>
            </a:r>
            <a:r>
              <a:rPr lang="en-US">
                <a:solidFill>
                  <a:srgbClr val="E16200"/>
                </a:solidFill>
              </a:rPr>
              <a:t>’</a:t>
            </a:r>
            <a:endParaRPr>
              <a:solidFill>
                <a:srgbClr val="E162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5"/>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Wayfinding Diagram</a:t>
            </a:r>
            <a:endParaRPr/>
          </a:p>
        </p:txBody>
      </p:sp>
      <p:pic>
        <p:nvPicPr>
          <p:cNvPr id="598" name="Google Shape;598;p75"/>
          <p:cNvPicPr preferRelativeResize="0"/>
          <p:nvPr/>
        </p:nvPicPr>
        <p:blipFill rotWithShape="1">
          <a:blip r:embed="rId3">
            <a:alphaModFix/>
          </a:blip>
          <a:srcRect b="0" l="0" r="40740" t="0"/>
          <a:stretch/>
        </p:blipFill>
        <p:spPr>
          <a:xfrm>
            <a:off x="381000" y="1244525"/>
            <a:ext cx="8762997" cy="3617226"/>
          </a:xfrm>
          <a:prstGeom prst="rect">
            <a:avLst/>
          </a:prstGeom>
          <a:noFill/>
          <a:ln>
            <a:noFill/>
          </a:ln>
        </p:spPr>
      </p:pic>
      <p:sp>
        <p:nvSpPr>
          <p:cNvPr id="599" name="Google Shape;599;p75"/>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6"/>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05" name="Google Shape;605;p76"/>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Collaborating</a:t>
            </a:r>
            <a:endParaRPr sz="4400">
              <a:solidFill>
                <a:schemeClr val="accent2"/>
              </a:solidFill>
            </a:endParaRPr>
          </a:p>
          <a:p>
            <a:pPr indent="0" lvl="0" marL="0" rtl="0" algn="l">
              <a:spcBef>
                <a:spcPts val="1600"/>
              </a:spcBef>
              <a:spcAft>
                <a:spcPts val="1600"/>
              </a:spcAft>
              <a:buNone/>
            </a:pPr>
            <a:r>
              <a:rPr lang="en-US"/>
              <a:t>with content designers and developers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7"/>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Accessibility Information Architecture</a:t>
            </a:r>
            <a:endParaRPr/>
          </a:p>
        </p:txBody>
      </p:sp>
      <p:pic>
        <p:nvPicPr>
          <p:cNvPr id="611" name="Google Shape;611;p77"/>
          <p:cNvPicPr preferRelativeResize="0"/>
          <p:nvPr/>
        </p:nvPicPr>
        <p:blipFill rotWithShape="1">
          <a:blip r:embed="rId3">
            <a:alphaModFix/>
          </a:blip>
          <a:srcRect b="8054" l="0" r="0" t="0"/>
          <a:stretch/>
        </p:blipFill>
        <p:spPr>
          <a:xfrm>
            <a:off x="354063" y="949175"/>
            <a:ext cx="8435877" cy="3755446"/>
          </a:xfrm>
          <a:prstGeom prst="rect">
            <a:avLst/>
          </a:prstGeom>
          <a:noFill/>
          <a:ln>
            <a:noFill/>
          </a:ln>
          <a:effectLst>
            <a:outerShdw blurRad="214313" rotWithShape="0" algn="bl" dir="5400000" dist="95250">
              <a:srgbClr val="000000">
                <a:alpha val="10000"/>
              </a:srgbClr>
            </a:outerShdw>
          </a:effectLst>
        </p:spPr>
      </p:pic>
      <p:sp>
        <p:nvSpPr>
          <p:cNvPr id="612" name="Google Shape;612;p77"/>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8"/>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18" name="Google Shape;618;p78"/>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Rapid Prototyping</a:t>
            </a:r>
            <a:endParaRPr sz="4400">
              <a:solidFill>
                <a:schemeClr val="accent2"/>
              </a:solidFill>
            </a:endParaRPr>
          </a:p>
          <a:p>
            <a:pPr indent="0" lvl="0" marL="0" rtl="0" algn="l">
              <a:spcBef>
                <a:spcPts val="1600"/>
              </a:spcBef>
              <a:spcAft>
                <a:spcPts val="1600"/>
              </a:spcAft>
              <a:buNone/>
            </a:pPr>
            <a:r>
              <a:rPr lang="en-US"/>
              <a:t>for Accessibility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9"/>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4700"/>
              <a:t>Adobe XD </a:t>
            </a:r>
            <a:endParaRPr sz="4700"/>
          </a:p>
          <a:p>
            <a:pPr indent="0" lvl="0" marL="0" rtl="0" algn="l">
              <a:spcBef>
                <a:spcPts val="0"/>
              </a:spcBef>
              <a:spcAft>
                <a:spcPts val="0"/>
              </a:spcAft>
              <a:buNone/>
            </a:pPr>
            <a:r>
              <a:t/>
            </a:r>
            <a:endParaRPr/>
          </a:p>
          <a:p>
            <a:pPr indent="-400050" lvl="0" marL="457200" rtl="0" algn="l">
              <a:spcBef>
                <a:spcPts val="0"/>
              </a:spcBef>
              <a:spcAft>
                <a:spcPts val="0"/>
              </a:spcAft>
              <a:buSzPts val="2700"/>
              <a:buChar char="●"/>
            </a:pPr>
            <a:r>
              <a:rPr lang="en-US"/>
              <a:t>Keyboard triggers </a:t>
            </a:r>
            <a:endParaRPr/>
          </a:p>
          <a:p>
            <a:pPr indent="-400050" lvl="0" marL="457200" rtl="0" algn="l">
              <a:spcBef>
                <a:spcPts val="0"/>
              </a:spcBef>
              <a:spcAft>
                <a:spcPts val="0"/>
              </a:spcAft>
              <a:buSzPts val="2700"/>
              <a:buChar char="●"/>
            </a:pPr>
            <a:r>
              <a:rPr lang="en-US"/>
              <a:t>Voice command</a:t>
            </a:r>
            <a:endParaRPr/>
          </a:p>
          <a:p>
            <a:pPr indent="-400050" lvl="0" marL="457200" rtl="0" algn="l">
              <a:spcBef>
                <a:spcPts val="0"/>
              </a:spcBef>
              <a:spcAft>
                <a:spcPts val="0"/>
              </a:spcAft>
              <a:buSzPts val="2700"/>
              <a:buChar char="●"/>
            </a:pPr>
            <a:r>
              <a:rPr lang="en-US"/>
              <a:t>Voice playback</a:t>
            </a:r>
            <a:endParaRPr/>
          </a:p>
          <a:p>
            <a:pPr indent="-400050" lvl="0" marL="457200" rtl="0" algn="l">
              <a:spcBef>
                <a:spcPts val="0"/>
              </a:spcBef>
              <a:spcAft>
                <a:spcPts val="0"/>
              </a:spcAft>
              <a:buSzPts val="2700"/>
              <a:buChar char="●"/>
            </a:pPr>
            <a:r>
              <a:rPr lang="en-US"/>
              <a:t>Audio playback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24" name="Google Shape;624;p79"/>
          <p:cNvPicPr preferRelativeResize="0"/>
          <p:nvPr/>
        </p:nvPicPr>
        <p:blipFill>
          <a:blip r:embed="rId3">
            <a:alphaModFix/>
          </a:blip>
          <a:stretch>
            <a:fillRect/>
          </a:stretch>
        </p:blipFill>
        <p:spPr>
          <a:xfrm>
            <a:off x="4855300" y="807525"/>
            <a:ext cx="3345226" cy="3528451"/>
          </a:xfrm>
          <a:prstGeom prst="rect">
            <a:avLst/>
          </a:prstGeom>
          <a:noFill/>
          <a:ln>
            <a:noFill/>
          </a:ln>
        </p:spPr>
      </p:pic>
      <p:sp>
        <p:nvSpPr>
          <p:cNvPr id="625" name="Google Shape;625;p79"/>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80"/>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31" name="Google Shape;631;p80"/>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User Testing</a:t>
            </a:r>
            <a:r>
              <a:rPr lang="en-US" sz="4400">
                <a:solidFill>
                  <a:schemeClr val="accent2"/>
                </a:solidFill>
              </a:rPr>
              <a:t> </a:t>
            </a:r>
            <a:endParaRPr sz="4400">
              <a:solidFill>
                <a:schemeClr val="accent2"/>
              </a:solidFill>
            </a:endParaRPr>
          </a:p>
          <a:p>
            <a:pPr indent="0" lvl="0" marL="0" rtl="0" algn="l">
              <a:spcBef>
                <a:spcPts val="1600"/>
              </a:spcBef>
              <a:spcAft>
                <a:spcPts val="1600"/>
              </a:spcAft>
              <a:buNone/>
            </a:pPr>
            <a:r>
              <a:rPr lang="en-US"/>
              <a:t>with People with Disabilities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pic>
        <p:nvPicPr>
          <p:cNvPr id="636" name="Google Shape;636;p81"/>
          <p:cNvPicPr preferRelativeResize="0"/>
          <p:nvPr/>
        </p:nvPicPr>
        <p:blipFill>
          <a:blip r:embed="rId3">
            <a:alphaModFix/>
          </a:blip>
          <a:stretch>
            <a:fillRect/>
          </a:stretch>
        </p:blipFill>
        <p:spPr>
          <a:xfrm>
            <a:off x="0" y="0"/>
            <a:ext cx="9144000" cy="5143500"/>
          </a:xfrm>
          <a:prstGeom prst="rect">
            <a:avLst/>
          </a:prstGeom>
          <a:noFill/>
          <a:ln>
            <a:noFill/>
          </a:ln>
        </p:spPr>
      </p:pic>
      <p:sp>
        <p:nvSpPr>
          <p:cNvPr id="637" name="Google Shape;637;p81"/>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p82"/>
          <p:cNvPicPr preferRelativeResize="0"/>
          <p:nvPr/>
        </p:nvPicPr>
        <p:blipFill>
          <a:blip r:embed="rId3">
            <a:alphaModFix/>
          </a:blip>
          <a:stretch>
            <a:fillRect/>
          </a:stretch>
        </p:blipFill>
        <p:spPr>
          <a:xfrm>
            <a:off x="0" y="0"/>
            <a:ext cx="9144000" cy="5143500"/>
          </a:xfrm>
          <a:prstGeom prst="rect">
            <a:avLst/>
          </a:prstGeom>
          <a:noFill/>
          <a:ln>
            <a:noFill/>
          </a:ln>
        </p:spPr>
      </p:pic>
      <p:sp>
        <p:nvSpPr>
          <p:cNvPr id="643" name="Google Shape;643;p8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3"/>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49" name="Google Shape;649;p83"/>
          <p:cNvSpPr txBox="1"/>
          <p:nvPr>
            <p:ph idx="1" type="body"/>
          </p:nvPr>
        </p:nvSpPr>
        <p:spPr>
          <a:xfrm>
            <a:off x="843475" y="876300"/>
            <a:ext cx="79074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Summary</a:t>
            </a:r>
            <a:endParaRPr/>
          </a:p>
          <a:p>
            <a:pPr indent="0" lvl="0" marL="0" rtl="0" algn="l">
              <a:spcBef>
                <a:spcPts val="1600"/>
              </a:spcBef>
              <a:spcAft>
                <a:spcPts val="0"/>
              </a:spcAft>
              <a:buNone/>
            </a:pPr>
            <a:r>
              <a:rPr lang="en-US"/>
              <a:t>Inclusive Design is not a technique, </a:t>
            </a:r>
            <a:br>
              <a:rPr lang="en-US"/>
            </a:br>
            <a:r>
              <a:rPr lang="en-US"/>
              <a:t>It is a design philosophy</a:t>
            </a:r>
            <a:endParaRPr/>
          </a:p>
          <a:p>
            <a:pPr indent="0" lvl="0" marL="0" rtl="0" algn="l">
              <a:spcBef>
                <a:spcPts val="1600"/>
              </a:spcBef>
              <a:spcAft>
                <a:spcPts val="1600"/>
              </a:spcAft>
              <a:buNone/>
            </a:pPr>
            <a:r>
              <a:rPr lang="en-US"/>
              <a:t>It is a mindset for Diversity &amp; Inclusion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4"/>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55" name="Google Shape;655;p84"/>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Accessibility</a:t>
            </a:r>
            <a:endParaRPr sz="4400">
              <a:solidFill>
                <a:schemeClr val="accent2"/>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US"/>
              <a:t>is one piece of inclusive design, but it doesn’t consider many of the areas such as culture, identity, different socio-economic challenges.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0"/>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Accessible Typography - Best Practices</a:t>
            </a:r>
            <a:endParaRPr/>
          </a:p>
        </p:txBody>
      </p:sp>
      <p:sp>
        <p:nvSpPr>
          <p:cNvPr id="212" name="Google Shape;212;p40"/>
          <p:cNvSpPr txBox="1"/>
          <p:nvPr>
            <p:ph idx="1" type="body"/>
          </p:nvPr>
        </p:nvSpPr>
        <p:spPr>
          <a:xfrm>
            <a:off x="434975" y="1119188"/>
            <a:ext cx="7907400" cy="3530700"/>
          </a:xfrm>
          <a:prstGeom prst="rect">
            <a:avLst/>
          </a:prstGeom>
        </p:spPr>
        <p:txBody>
          <a:bodyPr anchorCtr="0" anchor="t" bIns="45700" lIns="91425" spcFirstLastPara="1" rIns="91425" wrap="square" tIns="45700">
            <a:noAutofit/>
          </a:bodyPr>
          <a:lstStyle/>
          <a:p>
            <a:pPr indent="0" lvl="0" marL="0" rtl="0" algn="l">
              <a:spcBef>
                <a:spcPts val="900"/>
              </a:spcBef>
              <a:spcAft>
                <a:spcPts val="0"/>
              </a:spcAft>
              <a:buNone/>
            </a:pPr>
            <a:r>
              <a:rPr lang="en-US"/>
              <a:t>Here are some things you can do to make your digital communications as accessible as possible:</a:t>
            </a:r>
            <a:endParaRPr/>
          </a:p>
          <a:p>
            <a:pPr indent="-355600" lvl="0" marL="457200" rtl="0" algn="l">
              <a:spcBef>
                <a:spcPts val="1600"/>
              </a:spcBef>
              <a:spcAft>
                <a:spcPts val="0"/>
              </a:spcAft>
              <a:buSzPts val="2000"/>
              <a:buChar char="•"/>
            </a:pPr>
            <a:r>
              <a:rPr lang="en-US"/>
              <a:t>Use a small number of fonts, ideally only 1 or 2 for headings and body text.</a:t>
            </a:r>
            <a:endParaRPr/>
          </a:p>
          <a:p>
            <a:pPr indent="-355600" lvl="0" marL="457200" rtl="0" algn="l">
              <a:spcBef>
                <a:spcPts val="0"/>
              </a:spcBef>
              <a:spcAft>
                <a:spcPts val="0"/>
              </a:spcAft>
              <a:buSzPts val="2000"/>
              <a:buChar char="•"/>
            </a:pPr>
            <a:r>
              <a:rPr lang="en-US"/>
              <a:t>Good color contrast between the text and the background.</a:t>
            </a:r>
            <a:endParaRPr/>
          </a:p>
          <a:p>
            <a:pPr indent="-355600" lvl="0" marL="457200" rtl="0" algn="l">
              <a:spcBef>
                <a:spcPts val="0"/>
              </a:spcBef>
              <a:spcAft>
                <a:spcPts val="0"/>
              </a:spcAft>
              <a:buSzPts val="2000"/>
              <a:buChar char="•"/>
            </a:pPr>
            <a:r>
              <a:rPr lang="en-US"/>
              <a:t>A recommended minimum font size is 12 pt.</a:t>
            </a:r>
            <a:endParaRPr/>
          </a:p>
          <a:p>
            <a:pPr indent="-355600" lvl="0" marL="457200" rtl="0" algn="l">
              <a:spcBef>
                <a:spcPts val="0"/>
              </a:spcBef>
              <a:spcAft>
                <a:spcPts val="0"/>
              </a:spcAft>
              <a:buSzPts val="2000"/>
              <a:buChar char="•"/>
            </a:pPr>
            <a:r>
              <a:rPr lang="en-US"/>
              <a:t>Use bold to add emphasis rather than italics or UPPERCASE.</a:t>
            </a:r>
            <a:endParaRPr/>
          </a:p>
          <a:p>
            <a:pPr indent="-355600" lvl="0" marL="457200" rtl="0" algn="l">
              <a:spcBef>
                <a:spcPts val="0"/>
              </a:spcBef>
              <a:spcAft>
                <a:spcPts val="0"/>
              </a:spcAft>
              <a:buSzPts val="2000"/>
              <a:buChar char="•"/>
            </a:pPr>
            <a:r>
              <a:rPr lang="en-US"/>
              <a:t>Don’t animate text and avoid making the letters flash or blink.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5"/>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661" name="Google Shape;661;p85"/>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Accessibility</a:t>
            </a:r>
            <a:br>
              <a:rPr lang="en-US" sz="4400">
                <a:solidFill>
                  <a:schemeClr val="accent2"/>
                </a:solidFill>
              </a:rPr>
            </a:br>
            <a:r>
              <a:rPr lang="en-US" sz="4400">
                <a:solidFill>
                  <a:schemeClr val="accent2"/>
                </a:solidFill>
              </a:rPr>
              <a:t>by Design</a:t>
            </a:r>
            <a:endParaRPr sz="4400">
              <a:solidFill>
                <a:schemeClr val="accent2"/>
              </a:solidFill>
            </a:endParaRPr>
          </a:p>
          <a:p>
            <a:pPr indent="0" lvl="0" marL="0" rtl="0" algn="l">
              <a:spcBef>
                <a:spcPts val="1600"/>
              </a:spcBef>
              <a:spcAft>
                <a:spcPts val="1600"/>
              </a:spcAft>
              <a:buNone/>
            </a:pPr>
            <a:r>
              <a:t/>
            </a:r>
            <a:endParaRPr/>
          </a:p>
        </p:txBody>
      </p:sp>
      <p:sp>
        <p:nvSpPr>
          <p:cNvPr id="662" name="Google Shape;662;p85"/>
          <p:cNvSpPr/>
          <p:nvPr/>
        </p:nvSpPr>
        <p:spPr>
          <a:xfrm>
            <a:off x="8434850" y="4805600"/>
            <a:ext cx="208500" cy="2085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666" name="Shape 666"/>
        <p:cNvGrpSpPr/>
        <p:nvPr/>
      </p:nvGrpSpPr>
      <p:grpSpPr>
        <a:xfrm>
          <a:off x="0" y="0"/>
          <a:ext cx="0" cy="0"/>
          <a:chOff x="0" y="0"/>
          <a:chExt cx="0" cy="0"/>
        </a:xfrm>
      </p:grpSpPr>
      <p:sp>
        <p:nvSpPr>
          <p:cNvPr id="667" name="Google Shape;667;p8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1" name="Shape 671"/>
        <p:cNvGrpSpPr/>
        <p:nvPr/>
      </p:nvGrpSpPr>
      <p:grpSpPr>
        <a:xfrm>
          <a:off x="0" y="0"/>
          <a:ext cx="0" cy="0"/>
          <a:chOff x="0" y="0"/>
          <a:chExt cx="0" cy="0"/>
        </a:xfrm>
      </p:grpSpPr>
      <p:sp>
        <p:nvSpPr>
          <p:cNvPr id="672" name="Google Shape;672;p87"/>
          <p:cNvSpPr/>
          <p:nvPr/>
        </p:nvSpPr>
        <p:spPr>
          <a:xfrm>
            <a:off x="6490575" y="48525"/>
            <a:ext cx="2653500" cy="5094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673" name="Google Shape;673;p87"/>
          <p:cNvSpPr/>
          <p:nvPr/>
        </p:nvSpPr>
        <p:spPr>
          <a:xfrm>
            <a:off x="3837150" y="48525"/>
            <a:ext cx="2653500" cy="5094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674" name="Google Shape;674;p87"/>
          <p:cNvPicPr preferRelativeResize="0"/>
          <p:nvPr/>
        </p:nvPicPr>
        <p:blipFill rotWithShape="1">
          <a:blip r:embed="rId3">
            <a:alphaModFix/>
          </a:blip>
          <a:srcRect b="0" l="0" r="50772" t="0"/>
          <a:stretch/>
        </p:blipFill>
        <p:spPr>
          <a:xfrm>
            <a:off x="4065750" y="668850"/>
            <a:ext cx="2176552" cy="4103373"/>
          </a:xfrm>
          <a:prstGeom prst="rect">
            <a:avLst/>
          </a:prstGeom>
          <a:noFill/>
          <a:ln>
            <a:noFill/>
          </a:ln>
        </p:spPr>
      </p:pic>
      <p:pic>
        <p:nvPicPr>
          <p:cNvPr id="675" name="Google Shape;675;p87"/>
          <p:cNvPicPr preferRelativeResize="0"/>
          <p:nvPr/>
        </p:nvPicPr>
        <p:blipFill rotWithShape="1">
          <a:blip r:embed="rId4">
            <a:alphaModFix/>
          </a:blip>
          <a:srcRect b="0" l="51688" r="-915" t="0"/>
          <a:stretch/>
        </p:blipFill>
        <p:spPr>
          <a:xfrm>
            <a:off x="6766149" y="668850"/>
            <a:ext cx="2176552" cy="4103373"/>
          </a:xfrm>
          <a:prstGeom prst="rect">
            <a:avLst/>
          </a:prstGeom>
          <a:noFill/>
          <a:ln>
            <a:noFill/>
          </a:ln>
        </p:spPr>
      </p:pic>
      <p:pic>
        <p:nvPicPr>
          <p:cNvPr id="676" name="Google Shape;676;p87"/>
          <p:cNvPicPr preferRelativeResize="0"/>
          <p:nvPr/>
        </p:nvPicPr>
        <p:blipFill>
          <a:blip r:embed="rId5">
            <a:alphaModFix/>
          </a:blip>
          <a:stretch>
            <a:fillRect/>
          </a:stretch>
        </p:blipFill>
        <p:spPr>
          <a:xfrm>
            <a:off x="265300" y="209899"/>
            <a:ext cx="752400" cy="755175"/>
          </a:xfrm>
          <a:prstGeom prst="rect">
            <a:avLst/>
          </a:prstGeom>
          <a:noFill/>
          <a:ln>
            <a:noFill/>
          </a:ln>
        </p:spPr>
      </p:pic>
      <p:grpSp>
        <p:nvGrpSpPr>
          <p:cNvPr id="677" name="Google Shape;677;p87"/>
          <p:cNvGrpSpPr/>
          <p:nvPr/>
        </p:nvGrpSpPr>
        <p:grpSpPr>
          <a:xfrm>
            <a:off x="3837150" y="4882775"/>
            <a:ext cx="5322300" cy="276900"/>
            <a:chOff x="3837150" y="4882775"/>
            <a:chExt cx="5322300" cy="276900"/>
          </a:xfrm>
        </p:grpSpPr>
        <p:sp>
          <p:nvSpPr>
            <p:cNvPr id="678" name="Google Shape;678;p87"/>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87"/>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u="sng">
                  <a:solidFill>
                    <a:schemeClr val="hlink"/>
                  </a:solidFill>
                  <a:hlinkClick r:id="rId6"/>
                </a:rPr>
                <a:t>https://ukhomeoffice.github.io/accessibility-posters/posters/accessibility-posters.pdf</a:t>
              </a:r>
              <a:endParaRPr sz="600"/>
            </a:p>
          </p:txBody>
        </p:sp>
        <p:pic>
          <p:nvPicPr>
            <p:cNvPr id="680" name="Google Shape;680;p87"/>
            <p:cNvPicPr preferRelativeResize="0"/>
            <p:nvPr/>
          </p:nvPicPr>
          <p:blipFill>
            <a:blip r:embed="rId7">
              <a:alphaModFix/>
            </a:blip>
            <a:stretch>
              <a:fillRect/>
            </a:stretch>
          </p:blipFill>
          <p:spPr>
            <a:xfrm>
              <a:off x="3837150" y="4893725"/>
              <a:ext cx="713625" cy="249700"/>
            </a:xfrm>
            <a:prstGeom prst="rect">
              <a:avLst/>
            </a:prstGeom>
            <a:noFill/>
            <a:ln>
              <a:noFill/>
            </a:ln>
          </p:spPr>
        </p:pic>
        <p:pic>
          <p:nvPicPr>
            <p:cNvPr id="681" name="Google Shape;681;p87"/>
            <p:cNvPicPr preferRelativeResize="0"/>
            <p:nvPr/>
          </p:nvPicPr>
          <p:blipFill rotWithShape="1">
            <a:blip r:embed="rId8">
              <a:alphaModFix/>
            </a:blip>
            <a:srcRect b="16857" l="0" r="0" t="16851"/>
            <a:stretch/>
          </p:blipFill>
          <p:spPr>
            <a:xfrm>
              <a:off x="4555900" y="4902158"/>
              <a:ext cx="519149" cy="229800"/>
            </a:xfrm>
            <a:prstGeom prst="rect">
              <a:avLst/>
            </a:prstGeom>
            <a:noFill/>
            <a:ln>
              <a:noFill/>
            </a:ln>
          </p:spPr>
        </p:pic>
      </p:grpSp>
      <p:sp>
        <p:nvSpPr>
          <p:cNvPr id="682" name="Google Shape;682;p87"/>
          <p:cNvSpPr txBox="1"/>
          <p:nvPr/>
        </p:nvSpPr>
        <p:spPr>
          <a:xfrm>
            <a:off x="1046700" y="145300"/>
            <a:ext cx="27432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3600">
                <a:solidFill>
                  <a:schemeClr val="accent5"/>
                </a:solidFill>
                <a:latin typeface="Roboto Black"/>
                <a:ea typeface="Roboto Black"/>
                <a:cs typeface="Roboto Black"/>
                <a:sym typeface="Roboto Black"/>
              </a:rPr>
              <a:t>Deafness</a:t>
            </a:r>
            <a:endParaRPr sz="3600">
              <a:solidFill>
                <a:schemeClr val="accent5"/>
              </a:solidFill>
              <a:latin typeface="Roboto Black"/>
              <a:ea typeface="Roboto Black"/>
              <a:cs typeface="Roboto Black"/>
              <a:sym typeface="Roboto Black"/>
            </a:endParaRPr>
          </a:p>
        </p:txBody>
      </p:sp>
      <p:sp>
        <p:nvSpPr>
          <p:cNvPr id="683" name="Google Shape;683;p87"/>
          <p:cNvSpPr/>
          <p:nvPr/>
        </p:nvSpPr>
        <p:spPr>
          <a:xfrm>
            <a:off x="286350" y="1340138"/>
            <a:ext cx="1013700" cy="871200"/>
          </a:xfrm>
          <a:prstGeom prst="roundRect">
            <a:avLst>
              <a:gd fmla="val 8889"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16%</a:t>
            </a:r>
            <a:endParaRPr b="1" sz="3200">
              <a:solidFill>
                <a:schemeClr val="accent3"/>
              </a:solidFill>
              <a:latin typeface="Roboto"/>
              <a:ea typeface="Roboto"/>
              <a:cs typeface="Roboto"/>
              <a:sym typeface="Roboto"/>
            </a:endParaRPr>
          </a:p>
          <a:p>
            <a:pPr indent="0" lvl="0" marL="0" rtl="0" algn="ctr">
              <a:spcBef>
                <a:spcPts val="0"/>
              </a:spcBef>
              <a:spcAft>
                <a:spcPts val="0"/>
              </a:spcAft>
              <a:buNone/>
            </a:pPr>
            <a:r>
              <a:rPr b="1" lang="en-US" sz="1200">
                <a:solidFill>
                  <a:schemeClr val="accent3"/>
                </a:solidFill>
                <a:latin typeface="Roboto"/>
                <a:ea typeface="Roboto"/>
                <a:cs typeface="Roboto"/>
                <a:sym typeface="Roboto"/>
              </a:rPr>
              <a:t>of adults</a:t>
            </a:r>
            <a:endParaRPr b="1" sz="1200">
              <a:solidFill>
                <a:schemeClr val="accent3"/>
              </a:solidFill>
              <a:latin typeface="Roboto"/>
              <a:ea typeface="Roboto"/>
              <a:cs typeface="Roboto"/>
              <a:sym typeface="Roboto"/>
            </a:endParaRPr>
          </a:p>
        </p:txBody>
      </p:sp>
      <p:sp>
        <p:nvSpPr>
          <p:cNvPr id="684" name="Google Shape;684;p87"/>
          <p:cNvSpPr/>
          <p:nvPr/>
        </p:nvSpPr>
        <p:spPr>
          <a:xfrm>
            <a:off x="1398300" y="1340150"/>
            <a:ext cx="1013700" cy="871200"/>
          </a:xfrm>
          <a:prstGeom prst="roundRect">
            <a:avLst>
              <a:gd fmla="val 8889"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33%</a:t>
            </a:r>
            <a:endParaRPr b="1" sz="3200">
              <a:solidFill>
                <a:schemeClr val="accent3"/>
              </a:solidFill>
              <a:latin typeface="Roboto"/>
              <a:ea typeface="Roboto"/>
              <a:cs typeface="Roboto"/>
              <a:sym typeface="Roboto"/>
            </a:endParaRPr>
          </a:p>
          <a:p>
            <a:pPr indent="0" lvl="0" marL="0" rtl="0" algn="ctr">
              <a:spcBef>
                <a:spcPts val="0"/>
              </a:spcBef>
              <a:spcAft>
                <a:spcPts val="0"/>
              </a:spcAft>
              <a:buNone/>
            </a:pPr>
            <a:r>
              <a:rPr b="1" lang="en-US" sz="1200">
                <a:solidFill>
                  <a:schemeClr val="accent3"/>
                </a:solidFill>
                <a:latin typeface="Roboto"/>
                <a:ea typeface="Roboto"/>
                <a:cs typeface="Roboto"/>
                <a:sym typeface="Roboto"/>
              </a:rPr>
              <a:t>age </a:t>
            </a:r>
            <a:r>
              <a:rPr b="1" lang="en-US" sz="1200">
                <a:solidFill>
                  <a:schemeClr val="accent3"/>
                </a:solidFill>
                <a:latin typeface="Roboto"/>
                <a:ea typeface="Roboto"/>
                <a:cs typeface="Roboto"/>
                <a:sym typeface="Roboto"/>
              </a:rPr>
              <a:t>65~74</a:t>
            </a:r>
            <a:endParaRPr b="1" sz="1200">
              <a:solidFill>
                <a:schemeClr val="accent3"/>
              </a:solidFill>
              <a:latin typeface="Roboto"/>
              <a:ea typeface="Roboto"/>
              <a:cs typeface="Roboto"/>
              <a:sym typeface="Roboto"/>
            </a:endParaRPr>
          </a:p>
        </p:txBody>
      </p:sp>
      <p:sp>
        <p:nvSpPr>
          <p:cNvPr id="685" name="Google Shape;685;p87"/>
          <p:cNvSpPr txBox="1"/>
          <p:nvPr/>
        </p:nvSpPr>
        <p:spPr>
          <a:xfrm>
            <a:off x="286350" y="2434000"/>
            <a:ext cx="3281700" cy="20574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Nearly 16% of adults in the U.S. report hearing trouble.</a:t>
            </a:r>
            <a:endParaRPr sz="800">
              <a:latin typeface="Roboto Medium"/>
              <a:ea typeface="Roboto Medium"/>
              <a:cs typeface="Roboto Medium"/>
              <a:sym typeface="Roboto Medium"/>
            </a:endParaRPr>
          </a:p>
          <a:p>
            <a:pPr indent="-96520" lvl="0" marL="91440" rtl="0" algn="l">
              <a:spcBef>
                <a:spcPts val="1000"/>
              </a:spcBef>
              <a:spcAft>
                <a:spcPts val="0"/>
              </a:spcAft>
              <a:buSzPts val="800"/>
              <a:buChar char="●"/>
            </a:pPr>
            <a:r>
              <a:rPr lang="en-US" sz="800">
                <a:latin typeface="Roboto Medium"/>
                <a:ea typeface="Roboto Medium"/>
                <a:cs typeface="Roboto Medium"/>
                <a:sym typeface="Roboto Medium"/>
              </a:rPr>
              <a:t>Put another way, </a:t>
            </a:r>
            <a:r>
              <a:rPr b="1" lang="en-US" sz="800">
                <a:latin typeface="Roboto"/>
                <a:ea typeface="Roboto"/>
                <a:cs typeface="Roboto"/>
                <a:sym typeface="Roboto"/>
              </a:rPr>
              <a:t>one of out of 5 men</a:t>
            </a:r>
            <a:r>
              <a:rPr lang="en-US" sz="800">
                <a:latin typeface="Roboto Medium"/>
                <a:ea typeface="Roboto Medium"/>
                <a:cs typeface="Roboto Medium"/>
                <a:sym typeface="Roboto Medium"/>
              </a:rPr>
              <a:t> and one of out of 8 women report they have at least some trouble hearing.</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Hearing loss is </a:t>
            </a:r>
            <a:r>
              <a:rPr lang="en-US" sz="800">
                <a:latin typeface="Roboto Medium"/>
                <a:ea typeface="Roboto Medium"/>
                <a:cs typeface="Roboto Medium"/>
                <a:sym typeface="Roboto Medium"/>
              </a:rPr>
              <a:t>twice</a:t>
            </a:r>
            <a:r>
              <a:rPr lang="en-US" sz="800">
                <a:latin typeface="Roboto Medium"/>
                <a:ea typeface="Roboto Medium"/>
                <a:cs typeface="Roboto Medium"/>
                <a:sym typeface="Roboto Medium"/>
              </a:rPr>
              <a:t> as common as diabetes or cancer.</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About 11% of Americans report tinnitus, or ringing in the ears</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Approximately </a:t>
            </a:r>
            <a:r>
              <a:rPr b="1" lang="en-US" sz="800">
                <a:latin typeface="Roboto"/>
                <a:ea typeface="Roboto"/>
                <a:cs typeface="Roboto"/>
                <a:sym typeface="Roboto"/>
              </a:rPr>
              <a:t>one in three</a:t>
            </a:r>
            <a:r>
              <a:rPr lang="en-US" sz="800">
                <a:latin typeface="Roboto Medium"/>
                <a:ea typeface="Roboto Medium"/>
                <a:cs typeface="Roboto Medium"/>
                <a:sym typeface="Roboto Medium"/>
              </a:rPr>
              <a:t> people in the US between the ages of 65 and 74 has hearing loss, and nearly half of those older than 75 have difficulty hearing.</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lang="en-US" sz="800">
                <a:latin typeface="Roboto Medium"/>
                <a:ea typeface="Roboto Medium"/>
                <a:cs typeface="Roboto Medium"/>
                <a:sym typeface="Roboto Medium"/>
              </a:rPr>
              <a:t>Age is the strongest predictor of hearing loss among adults; 91% of adults with hearing loss are aged 50 and older.</a:t>
            </a:r>
            <a:endParaRPr sz="800">
              <a:latin typeface="Roboto Medium"/>
              <a:ea typeface="Roboto Medium"/>
              <a:cs typeface="Roboto Medium"/>
              <a:sym typeface="Roboto Medium"/>
            </a:endParaRPr>
          </a:p>
        </p:txBody>
      </p:sp>
      <p:sp>
        <p:nvSpPr>
          <p:cNvPr id="686" name="Google Shape;686;p87"/>
          <p:cNvSpPr/>
          <p:nvPr/>
        </p:nvSpPr>
        <p:spPr>
          <a:xfrm>
            <a:off x="2510262" y="1340150"/>
            <a:ext cx="1013700" cy="871200"/>
          </a:xfrm>
          <a:prstGeom prst="roundRect">
            <a:avLst>
              <a:gd fmla="val 8889"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91</a:t>
            </a:r>
            <a:r>
              <a:rPr b="1" lang="en-US" sz="3200">
                <a:solidFill>
                  <a:schemeClr val="accent3"/>
                </a:solidFill>
                <a:latin typeface="Roboto"/>
                <a:ea typeface="Roboto"/>
                <a:cs typeface="Roboto"/>
                <a:sym typeface="Roboto"/>
              </a:rPr>
              <a:t>%</a:t>
            </a:r>
            <a:endParaRPr b="1" sz="3200">
              <a:solidFill>
                <a:schemeClr val="accent3"/>
              </a:solidFill>
              <a:latin typeface="Roboto"/>
              <a:ea typeface="Roboto"/>
              <a:cs typeface="Roboto"/>
              <a:sym typeface="Roboto"/>
            </a:endParaRPr>
          </a:p>
          <a:p>
            <a:pPr indent="0" lvl="0" marL="0" rtl="0" algn="ctr">
              <a:spcBef>
                <a:spcPts val="0"/>
              </a:spcBef>
              <a:spcAft>
                <a:spcPts val="0"/>
              </a:spcAft>
              <a:buNone/>
            </a:pPr>
            <a:r>
              <a:rPr b="1" lang="en-US" sz="1200">
                <a:solidFill>
                  <a:schemeClr val="accent3"/>
                </a:solidFill>
                <a:latin typeface="Roboto"/>
                <a:ea typeface="Roboto"/>
                <a:cs typeface="Roboto"/>
                <a:sym typeface="Roboto"/>
              </a:rPr>
              <a:t>age 50+</a:t>
            </a:r>
            <a:endParaRPr b="1" sz="1200">
              <a:solidFill>
                <a:schemeClr val="accent3"/>
              </a:solidFill>
              <a:latin typeface="Roboto"/>
              <a:ea typeface="Roboto"/>
              <a:cs typeface="Roboto"/>
              <a:sym typeface="Roboto"/>
            </a:endParaRPr>
          </a:p>
        </p:txBody>
      </p:sp>
      <p:sp>
        <p:nvSpPr>
          <p:cNvPr id="687" name="Google Shape;687;p87"/>
          <p:cNvSpPr txBox="1"/>
          <p:nvPr/>
        </p:nvSpPr>
        <p:spPr>
          <a:xfrm>
            <a:off x="139050" y="4772225"/>
            <a:ext cx="3576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
              <a:t>Source: </a:t>
            </a:r>
            <a:r>
              <a:rPr lang="en-US" sz="600" u="sng">
                <a:solidFill>
                  <a:schemeClr val="hlink"/>
                </a:solidFill>
                <a:hlinkClick r:id="rId9"/>
              </a:rPr>
              <a:t>https://www.healthyhearing.com/report/52814-Hearing-loss-statistics-at-a-glance#</a:t>
            </a:r>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91" name="Shape 691"/>
        <p:cNvGrpSpPr/>
        <p:nvPr/>
      </p:nvGrpSpPr>
      <p:grpSpPr>
        <a:xfrm>
          <a:off x="0" y="0"/>
          <a:ext cx="0" cy="0"/>
          <a:chOff x="0" y="0"/>
          <a:chExt cx="0" cy="0"/>
        </a:xfrm>
      </p:grpSpPr>
      <p:sp>
        <p:nvSpPr>
          <p:cNvPr id="692" name="Google Shape;692;p88"/>
          <p:cNvSpPr/>
          <p:nvPr/>
        </p:nvSpPr>
        <p:spPr>
          <a:xfrm>
            <a:off x="6490575" y="48525"/>
            <a:ext cx="2653500" cy="5094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693" name="Google Shape;693;p88"/>
          <p:cNvSpPr/>
          <p:nvPr/>
        </p:nvSpPr>
        <p:spPr>
          <a:xfrm>
            <a:off x="3837150" y="48525"/>
            <a:ext cx="2653500" cy="5094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694" name="Google Shape;694;p88"/>
          <p:cNvPicPr preferRelativeResize="0"/>
          <p:nvPr/>
        </p:nvPicPr>
        <p:blipFill rotWithShape="1">
          <a:blip r:embed="rId3">
            <a:alphaModFix/>
          </a:blip>
          <a:srcRect b="0" l="870" r="49676" t="0"/>
          <a:stretch/>
        </p:blipFill>
        <p:spPr>
          <a:xfrm>
            <a:off x="4065750" y="668850"/>
            <a:ext cx="2176551" cy="4143301"/>
          </a:xfrm>
          <a:prstGeom prst="rect">
            <a:avLst/>
          </a:prstGeom>
          <a:noFill/>
          <a:ln>
            <a:noFill/>
          </a:ln>
        </p:spPr>
      </p:pic>
      <p:pic>
        <p:nvPicPr>
          <p:cNvPr id="695" name="Google Shape;695;p88"/>
          <p:cNvPicPr preferRelativeResize="0"/>
          <p:nvPr/>
        </p:nvPicPr>
        <p:blipFill rotWithShape="1">
          <a:blip r:embed="rId3">
            <a:alphaModFix/>
          </a:blip>
          <a:srcRect b="0" l="51065" r="-519" t="0"/>
          <a:stretch/>
        </p:blipFill>
        <p:spPr>
          <a:xfrm>
            <a:off x="6766149" y="668850"/>
            <a:ext cx="2176551" cy="4143301"/>
          </a:xfrm>
          <a:prstGeom prst="rect">
            <a:avLst/>
          </a:prstGeom>
          <a:noFill/>
          <a:ln>
            <a:noFill/>
          </a:ln>
        </p:spPr>
      </p:pic>
      <p:pic>
        <p:nvPicPr>
          <p:cNvPr id="696" name="Google Shape;696;p88"/>
          <p:cNvPicPr preferRelativeResize="0"/>
          <p:nvPr/>
        </p:nvPicPr>
        <p:blipFill>
          <a:blip r:embed="rId4">
            <a:alphaModFix/>
          </a:blip>
          <a:stretch>
            <a:fillRect/>
          </a:stretch>
        </p:blipFill>
        <p:spPr>
          <a:xfrm>
            <a:off x="228600" y="228600"/>
            <a:ext cx="802193" cy="713061"/>
          </a:xfrm>
          <a:prstGeom prst="rect">
            <a:avLst/>
          </a:prstGeom>
          <a:noFill/>
          <a:ln>
            <a:noFill/>
          </a:ln>
        </p:spPr>
      </p:pic>
      <p:sp>
        <p:nvSpPr>
          <p:cNvPr id="697" name="Google Shape;697;p88"/>
          <p:cNvSpPr txBox="1"/>
          <p:nvPr/>
        </p:nvSpPr>
        <p:spPr>
          <a:xfrm>
            <a:off x="1046700" y="145300"/>
            <a:ext cx="27432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3600">
                <a:solidFill>
                  <a:schemeClr val="accent5"/>
                </a:solidFill>
                <a:latin typeface="Roboto Black"/>
                <a:ea typeface="Roboto Black"/>
                <a:cs typeface="Roboto Black"/>
                <a:sym typeface="Roboto Black"/>
              </a:rPr>
              <a:t>Low Vision</a:t>
            </a:r>
            <a:endParaRPr sz="3600">
              <a:solidFill>
                <a:schemeClr val="accent5"/>
              </a:solidFill>
              <a:latin typeface="Roboto Black"/>
              <a:ea typeface="Roboto Black"/>
              <a:cs typeface="Roboto Black"/>
              <a:sym typeface="Roboto Black"/>
            </a:endParaRPr>
          </a:p>
        </p:txBody>
      </p:sp>
      <p:grpSp>
        <p:nvGrpSpPr>
          <p:cNvPr id="698" name="Google Shape;698;p88"/>
          <p:cNvGrpSpPr/>
          <p:nvPr/>
        </p:nvGrpSpPr>
        <p:grpSpPr>
          <a:xfrm>
            <a:off x="3837150" y="4882775"/>
            <a:ext cx="5322300" cy="276900"/>
            <a:chOff x="3837150" y="4882775"/>
            <a:chExt cx="5322300" cy="276900"/>
          </a:xfrm>
        </p:grpSpPr>
        <p:sp>
          <p:nvSpPr>
            <p:cNvPr id="699" name="Google Shape;699;p88"/>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8"/>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701" name="Google Shape;701;p88"/>
            <p:cNvPicPr preferRelativeResize="0"/>
            <p:nvPr/>
          </p:nvPicPr>
          <p:blipFill>
            <a:blip r:embed="rId5">
              <a:alphaModFix/>
            </a:blip>
            <a:stretch>
              <a:fillRect/>
            </a:stretch>
          </p:blipFill>
          <p:spPr>
            <a:xfrm>
              <a:off x="3837150" y="4893725"/>
              <a:ext cx="713625" cy="249700"/>
            </a:xfrm>
            <a:prstGeom prst="rect">
              <a:avLst/>
            </a:prstGeom>
            <a:noFill/>
            <a:ln>
              <a:noFill/>
            </a:ln>
          </p:spPr>
        </p:pic>
        <p:pic>
          <p:nvPicPr>
            <p:cNvPr id="702" name="Google Shape;702;p88"/>
            <p:cNvPicPr preferRelativeResize="0"/>
            <p:nvPr/>
          </p:nvPicPr>
          <p:blipFill rotWithShape="1">
            <a:blip r:embed="rId6">
              <a:alphaModFix/>
            </a:blip>
            <a:srcRect b="16857" l="0" r="0" t="16851"/>
            <a:stretch/>
          </p:blipFill>
          <p:spPr>
            <a:xfrm>
              <a:off x="4555900" y="4902158"/>
              <a:ext cx="519149" cy="229800"/>
            </a:xfrm>
            <a:prstGeom prst="rect">
              <a:avLst/>
            </a:prstGeom>
            <a:noFill/>
            <a:ln>
              <a:noFill/>
            </a:ln>
          </p:spPr>
        </p:pic>
      </p:grpSp>
      <p:sp>
        <p:nvSpPr>
          <p:cNvPr id="703" name="Google Shape;703;p88"/>
          <p:cNvSpPr/>
          <p:nvPr/>
        </p:nvSpPr>
        <p:spPr>
          <a:xfrm>
            <a:off x="286350" y="1288301"/>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Low Vision</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2.9</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age 40+</a:t>
            </a:r>
            <a:endParaRPr b="1" sz="700">
              <a:solidFill>
                <a:schemeClr val="accent3"/>
              </a:solidFill>
              <a:latin typeface="Roboto"/>
              <a:ea typeface="Roboto"/>
              <a:cs typeface="Roboto"/>
              <a:sym typeface="Roboto"/>
            </a:endParaRPr>
          </a:p>
        </p:txBody>
      </p:sp>
      <p:sp>
        <p:nvSpPr>
          <p:cNvPr id="704" name="Google Shape;704;p88"/>
          <p:cNvSpPr/>
          <p:nvPr/>
        </p:nvSpPr>
        <p:spPr>
          <a:xfrm>
            <a:off x="1398294" y="1288318"/>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Visually Impaired</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4.2</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age 40+</a:t>
            </a:r>
            <a:endParaRPr b="1" sz="700">
              <a:solidFill>
                <a:schemeClr val="accent3"/>
              </a:solidFill>
              <a:latin typeface="Roboto"/>
              <a:ea typeface="Roboto"/>
              <a:cs typeface="Roboto"/>
              <a:sym typeface="Roboto"/>
            </a:endParaRPr>
          </a:p>
        </p:txBody>
      </p:sp>
      <p:sp>
        <p:nvSpPr>
          <p:cNvPr id="705" name="Google Shape;705;p88"/>
          <p:cNvSpPr txBox="1"/>
          <p:nvPr/>
        </p:nvSpPr>
        <p:spPr>
          <a:xfrm>
            <a:off x="286350" y="2510200"/>
            <a:ext cx="3281700" cy="16725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b="1" lang="en-US" sz="800">
                <a:latin typeface="Roboto"/>
                <a:ea typeface="Roboto"/>
                <a:cs typeface="Roboto"/>
                <a:sym typeface="Roboto"/>
              </a:rPr>
              <a:t>More than 2.9 million</a:t>
            </a:r>
            <a:r>
              <a:rPr lang="en-US" sz="800">
                <a:latin typeface="Roboto Medium"/>
                <a:ea typeface="Roboto Medium"/>
                <a:cs typeface="Roboto Medium"/>
                <a:sym typeface="Roboto Medium"/>
              </a:rPr>
              <a:t> Americans age 40 and older have low vision - best-corrected visual acuity worse than 20/40; excludes those who are legally blind</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b="1" lang="en-US" sz="800">
                <a:latin typeface="Roboto"/>
                <a:ea typeface="Roboto"/>
                <a:cs typeface="Roboto"/>
                <a:sym typeface="Roboto"/>
              </a:rPr>
              <a:t>Nearly 4.2 million</a:t>
            </a:r>
            <a:r>
              <a:rPr lang="en-US" sz="800">
                <a:latin typeface="Roboto Medium"/>
                <a:ea typeface="Roboto Medium"/>
                <a:cs typeface="Roboto Medium"/>
                <a:sym typeface="Roboto Medium"/>
              </a:rPr>
              <a:t> Americans age 40 and older are visually impaired - Best-corrected visual acuity worse than 20/40 in the better-seeing eye; includes both those with low vision and those who are legally blind</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b="1" lang="en-US" sz="800">
                <a:latin typeface="Roboto"/>
                <a:ea typeface="Roboto"/>
                <a:cs typeface="Roboto"/>
                <a:sym typeface="Roboto"/>
              </a:rPr>
              <a:t>Approximately 8% of men </a:t>
            </a:r>
            <a:r>
              <a:rPr lang="en-US" sz="800">
                <a:latin typeface="Roboto Medium"/>
                <a:ea typeface="Roboto Medium"/>
                <a:cs typeface="Roboto Medium"/>
                <a:sym typeface="Roboto Medium"/>
              </a:rPr>
              <a:t>and 0.5% of women among populations with Northern European ancestry have the most common form of color blindness that makes it hard to see red or green</a:t>
            </a:r>
            <a:endParaRPr sz="800">
              <a:latin typeface="Roboto Medium"/>
              <a:ea typeface="Roboto Medium"/>
              <a:cs typeface="Roboto Medium"/>
              <a:sym typeface="Roboto Medium"/>
            </a:endParaRPr>
          </a:p>
        </p:txBody>
      </p:sp>
      <p:sp>
        <p:nvSpPr>
          <p:cNvPr id="706" name="Google Shape;706;p88"/>
          <p:cNvSpPr/>
          <p:nvPr/>
        </p:nvSpPr>
        <p:spPr>
          <a:xfrm>
            <a:off x="2510251" y="1288318"/>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Color Blindness</a:t>
            </a:r>
            <a:br>
              <a:rPr b="1" lang="en-US" sz="1000">
                <a:solidFill>
                  <a:schemeClr val="accent3"/>
                </a:solidFill>
                <a:latin typeface="Roboto"/>
                <a:ea typeface="Roboto"/>
                <a:cs typeface="Roboto"/>
                <a:sym typeface="Roboto"/>
              </a:rPr>
            </a:br>
            <a:r>
              <a:rPr b="1" lang="en-US" sz="2600">
                <a:solidFill>
                  <a:schemeClr val="accent3"/>
                </a:solidFill>
                <a:latin typeface="Roboto"/>
                <a:ea typeface="Roboto"/>
                <a:cs typeface="Roboto"/>
                <a:sym typeface="Roboto"/>
              </a:rPr>
              <a:t>~</a:t>
            </a:r>
            <a:r>
              <a:rPr b="1" lang="en-US" sz="3200">
                <a:solidFill>
                  <a:schemeClr val="accent3"/>
                </a:solidFill>
                <a:latin typeface="Roboto"/>
                <a:ea typeface="Roboto"/>
                <a:cs typeface="Roboto"/>
                <a:sym typeface="Roboto"/>
              </a:rPr>
              <a:t>8%</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of male population</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in the United States</a:t>
            </a:r>
            <a:endParaRPr b="1" sz="700">
              <a:solidFill>
                <a:schemeClr val="accent3"/>
              </a:solidFill>
              <a:latin typeface="Roboto"/>
              <a:ea typeface="Roboto"/>
              <a:cs typeface="Roboto"/>
              <a:sym typeface="Roboto"/>
            </a:endParaRPr>
          </a:p>
        </p:txBody>
      </p:sp>
      <p:sp>
        <p:nvSpPr>
          <p:cNvPr id="707" name="Google Shape;707;p88"/>
          <p:cNvSpPr txBox="1"/>
          <p:nvPr/>
        </p:nvSpPr>
        <p:spPr>
          <a:xfrm>
            <a:off x="139050" y="4772225"/>
            <a:ext cx="3576300" cy="27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
              <a:t>Source: </a:t>
            </a:r>
            <a:r>
              <a:rPr lang="en-US" sz="600" u="sng">
                <a:solidFill>
                  <a:schemeClr val="hlink"/>
                </a:solidFill>
                <a:hlinkClick r:id="rId7"/>
              </a:rPr>
              <a:t>https://www.aao.org/newsroom/eye-health-statistics</a:t>
            </a:r>
            <a:endParaRPr sz="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1" name="Shape 711"/>
        <p:cNvGrpSpPr/>
        <p:nvPr/>
      </p:nvGrpSpPr>
      <p:grpSpPr>
        <a:xfrm>
          <a:off x="0" y="0"/>
          <a:ext cx="0" cy="0"/>
          <a:chOff x="0" y="0"/>
          <a:chExt cx="0" cy="0"/>
        </a:xfrm>
      </p:grpSpPr>
      <p:sp>
        <p:nvSpPr>
          <p:cNvPr id="712" name="Google Shape;712;p89"/>
          <p:cNvSpPr/>
          <p:nvPr/>
        </p:nvSpPr>
        <p:spPr>
          <a:xfrm>
            <a:off x="6490575" y="55450"/>
            <a:ext cx="2653500" cy="50880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713" name="Google Shape;713;p89"/>
          <p:cNvSpPr/>
          <p:nvPr/>
        </p:nvSpPr>
        <p:spPr>
          <a:xfrm>
            <a:off x="3837150" y="55450"/>
            <a:ext cx="2653500" cy="50880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714" name="Google Shape;714;p89"/>
          <p:cNvPicPr preferRelativeResize="0"/>
          <p:nvPr/>
        </p:nvPicPr>
        <p:blipFill rotWithShape="1">
          <a:blip r:embed="rId3">
            <a:alphaModFix/>
          </a:blip>
          <a:srcRect b="0" l="646" r="50389" t="0"/>
          <a:stretch/>
        </p:blipFill>
        <p:spPr>
          <a:xfrm>
            <a:off x="4065750" y="668850"/>
            <a:ext cx="2176550" cy="4102526"/>
          </a:xfrm>
          <a:prstGeom prst="rect">
            <a:avLst/>
          </a:prstGeom>
          <a:noFill/>
          <a:ln>
            <a:noFill/>
          </a:ln>
        </p:spPr>
      </p:pic>
      <p:pic>
        <p:nvPicPr>
          <p:cNvPr id="715" name="Google Shape;715;p89"/>
          <p:cNvPicPr preferRelativeResize="0"/>
          <p:nvPr/>
        </p:nvPicPr>
        <p:blipFill rotWithShape="1">
          <a:blip r:embed="rId3">
            <a:alphaModFix/>
          </a:blip>
          <a:srcRect b="0" l="50991" r="44" t="0"/>
          <a:stretch/>
        </p:blipFill>
        <p:spPr>
          <a:xfrm>
            <a:off x="6766150" y="668850"/>
            <a:ext cx="2176550" cy="4102526"/>
          </a:xfrm>
          <a:prstGeom prst="rect">
            <a:avLst/>
          </a:prstGeom>
          <a:noFill/>
          <a:ln>
            <a:noFill/>
          </a:ln>
        </p:spPr>
      </p:pic>
      <p:pic>
        <p:nvPicPr>
          <p:cNvPr id="716" name="Google Shape;716;p89"/>
          <p:cNvPicPr preferRelativeResize="0"/>
          <p:nvPr/>
        </p:nvPicPr>
        <p:blipFill>
          <a:blip r:embed="rId4">
            <a:alphaModFix/>
          </a:blip>
          <a:stretch>
            <a:fillRect/>
          </a:stretch>
        </p:blipFill>
        <p:spPr>
          <a:xfrm>
            <a:off x="169044" y="439897"/>
            <a:ext cx="830400" cy="739675"/>
          </a:xfrm>
          <a:prstGeom prst="rect">
            <a:avLst/>
          </a:prstGeom>
          <a:noFill/>
          <a:ln>
            <a:noFill/>
          </a:ln>
        </p:spPr>
      </p:pic>
      <p:grpSp>
        <p:nvGrpSpPr>
          <p:cNvPr id="717" name="Google Shape;717;p89"/>
          <p:cNvGrpSpPr/>
          <p:nvPr/>
        </p:nvGrpSpPr>
        <p:grpSpPr>
          <a:xfrm>
            <a:off x="3837150" y="4882775"/>
            <a:ext cx="5322300" cy="276900"/>
            <a:chOff x="3837150" y="4882775"/>
            <a:chExt cx="5322300" cy="276900"/>
          </a:xfrm>
        </p:grpSpPr>
        <p:sp>
          <p:nvSpPr>
            <p:cNvPr id="718" name="Google Shape;718;p89"/>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89"/>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720" name="Google Shape;720;p89"/>
            <p:cNvPicPr preferRelativeResize="0"/>
            <p:nvPr/>
          </p:nvPicPr>
          <p:blipFill>
            <a:blip r:embed="rId5">
              <a:alphaModFix/>
            </a:blip>
            <a:stretch>
              <a:fillRect/>
            </a:stretch>
          </p:blipFill>
          <p:spPr>
            <a:xfrm>
              <a:off x="3837150" y="4893725"/>
              <a:ext cx="713625" cy="249700"/>
            </a:xfrm>
            <a:prstGeom prst="rect">
              <a:avLst/>
            </a:prstGeom>
            <a:noFill/>
            <a:ln>
              <a:noFill/>
            </a:ln>
          </p:spPr>
        </p:pic>
        <p:pic>
          <p:nvPicPr>
            <p:cNvPr id="721" name="Google Shape;721;p89"/>
            <p:cNvPicPr preferRelativeResize="0"/>
            <p:nvPr/>
          </p:nvPicPr>
          <p:blipFill rotWithShape="1">
            <a:blip r:embed="rId6">
              <a:alphaModFix/>
            </a:blip>
            <a:srcRect b="16857" l="0" r="0" t="16851"/>
            <a:stretch/>
          </p:blipFill>
          <p:spPr>
            <a:xfrm>
              <a:off x="4555900" y="4902158"/>
              <a:ext cx="519149" cy="229800"/>
            </a:xfrm>
            <a:prstGeom prst="rect">
              <a:avLst/>
            </a:prstGeom>
            <a:noFill/>
            <a:ln>
              <a:noFill/>
            </a:ln>
          </p:spPr>
        </p:pic>
      </p:grpSp>
      <p:sp>
        <p:nvSpPr>
          <p:cNvPr id="722" name="Google Shape;722;p89"/>
          <p:cNvSpPr txBox="1"/>
          <p:nvPr/>
        </p:nvSpPr>
        <p:spPr>
          <a:xfrm>
            <a:off x="1046700" y="221500"/>
            <a:ext cx="2743200" cy="12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3300">
                <a:solidFill>
                  <a:schemeClr val="accent5"/>
                </a:solidFill>
                <a:latin typeface="Roboto Black"/>
                <a:ea typeface="Roboto Black"/>
                <a:cs typeface="Roboto Black"/>
                <a:sym typeface="Roboto Black"/>
              </a:rPr>
              <a:t>Assistive Technologies</a:t>
            </a:r>
            <a:endParaRPr sz="3300">
              <a:solidFill>
                <a:schemeClr val="accent5"/>
              </a:solidFill>
              <a:latin typeface="Roboto Black"/>
              <a:ea typeface="Roboto Black"/>
              <a:cs typeface="Roboto Black"/>
              <a:sym typeface="Roboto Black"/>
            </a:endParaRPr>
          </a:p>
        </p:txBody>
      </p:sp>
      <p:sp>
        <p:nvSpPr>
          <p:cNvPr id="723" name="Google Shape;723;p89"/>
          <p:cNvSpPr/>
          <p:nvPr/>
        </p:nvSpPr>
        <p:spPr>
          <a:xfrm>
            <a:off x="286350" y="1669301"/>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Significant</a:t>
            </a:r>
            <a:br>
              <a:rPr b="1" lang="en-US" sz="800">
                <a:solidFill>
                  <a:schemeClr val="accent3"/>
                </a:solidFill>
                <a:latin typeface="Roboto"/>
                <a:ea typeface="Roboto"/>
                <a:cs typeface="Roboto"/>
                <a:sym typeface="Roboto"/>
              </a:rPr>
            </a:br>
            <a:r>
              <a:rPr b="1" lang="en-US" sz="800">
                <a:solidFill>
                  <a:schemeClr val="accent3"/>
                </a:solidFill>
                <a:latin typeface="Roboto"/>
                <a:ea typeface="Roboto"/>
                <a:cs typeface="Roboto"/>
                <a:sym typeface="Roboto"/>
              </a:rPr>
              <a:t>Vision Loss</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23</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age 40+</a:t>
            </a:r>
            <a:endParaRPr b="1" sz="700">
              <a:solidFill>
                <a:schemeClr val="accent3"/>
              </a:solidFill>
              <a:latin typeface="Roboto"/>
              <a:ea typeface="Roboto"/>
              <a:cs typeface="Roboto"/>
              <a:sym typeface="Roboto"/>
            </a:endParaRPr>
          </a:p>
        </p:txBody>
      </p:sp>
      <p:sp>
        <p:nvSpPr>
          <p:cNvPr id="724" name="Google Shape;724;p89"/>
          <p:cNvSpPr/>
          <p:nvPr/>
        </p:nvSpPr>
        <p:spPr>
          <a:xfrm>
            <a:off x="1398294" y="1669318"/>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Significant</a:t>
            </a:r>
            <a:br>
              <a:rPr b="1" lang="en-US" sz="800">
                <a:solidFill>
                  <a:schemeClr val="accent3"/>
                </a:solidFill>
                <a:latin typeface="Roboto"/>
                <a:ea typeface="Roboto"/>
                <a:cs typeface="Roboto"/>
                <a:sym typeface="Roboto"/>
              </a:rPr>
            </a:br>
            <a:r>
              <a:rPr b="1" lang="en-US" sz="800">
                <a:solidFill>
                  <a:schemeClr val="accent3"/>
                </a:solidFill>
                <a:latin typeface="Roboto"/>
                <a:ea typeface="Roboto"/>
                <a:cs typeface="Roboto"/>
                <a:sym typeface="Roboto"/>
              </a:rPr>
              <a:t>Vision Loss</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9</a:t>
            </a:r>
            <a:r>
              <a:rPr b="1" lang="en-US" sz="3200">
                <a:solidFill>
                  <a:schemeClr val="accent3"/>
                </a:solidFill>
                <a:latin typeface="Roboto"/>
                <a:ea typeface="Roboto"/>
                <a:cs typeface="Roboto"/>
                <a:sym typeface="Roboto"/>
              </a:rPr>
              <a:t>.2</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age 65+</a:t>
            </a:r>
            <a:endParaRPr b="1" sz="700">
              <a:solidFill>
                <a:schemeClr val="accent3"/>
              </a:solidFill>
              <a:latin typeface="Roboto"/>
              <a:ea typeface="Roboto"/>
              <a:cs typeface="Roboto"/>
              <a:sym typeface="Roboto"/>
            </a:endParaRPr>
          </a:p>
        </p:txBody>
      </p:sp>
      <p:sp>
        <p:nvSpPr>
          <p:cNvPr id="725" name="Google Shape;725;p89"/>
          <p:cNvSpPr txBox="1"/>
          <p:nvPr/>
        </p:nvSpPr>
        <p:spPr>
          <a:xfrm>
            <a:off x="286350" y="2891200"/>
            <a:ext cx="3281700" cy="18009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“Vision Loss” refers to individuals who reported that they have trouble seeing, even when wearing glasses or contact lenses, as well as to individuals who reported that they are blind or unable to see at all.</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23.0 million American adults between the ages of 18 and 64 and 9.2 million American adults 65 years and older report experiencing significant vision loss*.</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This represents approximately 15.4% of American adults 18 or older.</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lang="en-US" sz="800">
                <a:latin typeface="Roboto Medium"/>
                <a:ea typeface="Roboto Medium"/>
                <a:cs typeface="Roboto Medium"/>
                <a:sym typeface="Roboto Medium"/>
              </a:rPr>
              <a:t>In 2019 the entire US population of adults (18+) was 209,128,094.</a:t>
            </a:r>
            <a:endParaRPr sz="800">
              <a:latin typeface="Roboto Medium"/>
              <a:ea typeface="Roboto Medium"/>
              <a:cs typeface="Roboto Medium"/>
              <a:sym typeface="Roboto Medium"/>
            </a:endParaRPr>
          </a:p>
        </p:txBody>
      </p:sp>
      <p:sp>
        <p:nvSpPr>
          <p:cNvPr id="726" name="Google Shape;726;p89"/>
          <p:cNvSpPr/>
          <p:nvPr/>
        </p:nvSpPr>
        <p:spPr>
          <a:xfrm>
            <a:off x="2510251" y="1669318"/>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Color Blindness</a:t>
            </a:r>
            <a:br>
              <a:rPr b="1" lang="en-US" sz="1000">
                <a:solidFill>
                  <a:schemeClr val="accent3"/>
                </a:solidFill>
                <a:latin typeface="Roboto"/>
                <a:ea typeface="Roboto"/>
                <a:cs typeface="Roboto"/>
                <a:sym typeface="Roboto"/>
              </a:rPr>
            </a:br>
            <a:r>
              <a:rPr b="1" lang="en-US" sz="2200">
                <a:solidFill>
                  <a:schemeClr val="accent3"/>
                </a:solidFill>
                <a:latin typeface="Roboto"/>
                <a:ea typeface="Roboto"/>
                <a:cs typeface="Roboto"/>
                <a:sym typeface="Roboto"/>
              </a:rPr>
              <a:t>~</a:t>
            </a:r>
            <a:r>
              <a:rPr b="1" lang="en-US" sz="3000">
                <a:solidFill>
                  <a:schemeClr val="accent3"/>
                </a:solidFill>
                <a:latin typeface="Roboto"/>
                <a:ea typeface="Roboto"/>
                <a:cs typeface="Roboto"/>
                <a:sym typeface="Roboto"/>
              </a:rPr>
              <a:t>15</a:t>
            </a:r>
            <a:r>
              <a:rPr b="1" lang="en-US" sz="2200">
                <a:solidFill>
                  <a:schemeClr val="accent3"/>
                </a:solidFill>
                <a:latin typeface="Roboto"/>
                <a:ea typeface="Roboto"/>
                <a:cs typeface="Roboto"/>
                <a:sym typeface="Roboto"/>
              </a:rPr>
              <a:t>%</a:t>
            </a:r>
            <a:br>
              <a:rPr b="1" lang="en-US">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of adult population</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in the United States</a:t>
            </a:r>
            <a:endParaRPr b="1" sz="700">
              <a:solidFill>
                <a:schemeClr val="accent3"/>
              </a:solidFill>
              <a:latin typeface="Roboto"/>
              <a:ea typeface="Roboto"/>
              <a:cs typeface="Roboto"/>
              <a:sym typeface="Roboto"/>
            </a:endParaRPr>
          </a:p>
        </p:txBody>
      </p:sp>
      <p:sp>
        <p:nvSpPr>
          <p:cNvPr id="727" name="Google Shape;727;p89"/>
          <p:cNvSpPr txBox="1"/>
          <p:nvPr/>
        </p:nvSpPr>
        <p:spPr>
          <a:xfrm>
            <a:off x="139050" y="4740975"/>
            <a:ext cx="3576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600"/>
              <a:t>*Data Source: IPUMS NHIS database: Blewett, L. A., Rivera Drew, J. A., King, M. L., and Williams, K. C. (2019). IPUMS health surveys: National Health Interview Survey (Version 6.4) [dataset]</a:t>
            </a:r>
            <a:endParaRPr sz="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1" name="Shape 731"/>
        <p:cNvGrpSpPr/>
        <p:nvPr/>
      </p:nvGrpSpPr>
      <p:grpSpPr>
        <a:xfrm>
          <a:off x="0" y="0"/>
          <a:ext cx="0" cy="0"/>
          <a:chOff x="0" y="0"/>
          <a:chExt cx="0" cy="0"/>
        </a:xfrm>
      </p:grpSpPr>
      <p:sp>
        <p:nvSpPr>
          <p:cNvPr id="732" name="Google Shape;732;p90"/>
          <p:cNvSpPr/>
          <p:nvPr/>
        </p:nvSpPr>
        <p:spPr>
          <a:xfrm>
            <a:off x="6490575" y="41600"/>
            <a:ext cx="2653500" cy="51018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733" name="Google Shape;733;p90"/>
          <p:cNvSpPr/>
          <p:nvPr/>
        </p:nvSpPr>
        <p:spPr>
          <a:xfrm>
            <a:off x="3837150" y="41600"/>
            <a:ext cx="2653500" cy="51018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734" name="Google Shape;734;p90"/>
          <p:cNvPicPr preferRelativeResize="0"/>
          <p:nvPr/>
        </p:nvPicPr>
        <p:blipFill rotWithShape="1">
          <a:blip r:embed="rId3">
            <a:alphaModFix/>
          </a:blip>
          <a:srcRect b="0" l="0" r="50876" t="0"/>
          <a:stretch/>
        </p:blipFill>
        <p:spPr>
          <a:xfrm>
            <a:off x="4065750" y="668850"/>
            <a:ext cx="2176549" cy="4107624"/>
          </a:xfrm>
          <a:prstGeom prst="rect">
            <a:avLst/>
          </a:prstGeom>
          <a:noFill/>
          <a:ln>
            <a:noFill/>
          </a:ln>
        </p:spPr>
      </p:pic>
      <p:pic>
        <p:nvPicPr>
          <p:cNvPr id="735" name="Google Shape;735;p90"/>
          <p:cNvPicPr preferRelativeResize="0"/>
          <p:nvPr/>
        </p:nvPicPr>
        <p:blipFill rotWithShape="1">
          <a:blip r:embed="rId3">
            <a:alphaModFix/>
          </a:blip>
          <a:srcRect b="0" l="51579" r="-702" t="0"/>
          <a:stretch/>
        </p:blipFill>
        <p:spPr>
          <a:xfrm>
            <a:off x="6766150" y="668850"/>
            <a:ext cx="2176549" cy="4107624"/>
          </a:xfrm>
          <a:prstGeom prst="rect">
            <a:avLst/>
          </a:prstGeom>
          <a:noFill/>
          <a:ln>
            <a:noFill/>
          </a:ln>
        </p:spPr>
      </p:pic>
      <p:pic>
        <p:nvPicPr>
          <p:cNvPr id="736" name="Google Shape;736;p90"/>
          <p:cNvPicPr preferRelativeResize="0"/>
          <p:nvPr/>
        </p:nvPicPr>
        <p:blipFill>
          <a:blip r:embed="rId4">
            <a:alphaModFix/>
          </a:blip>
          <a:stretch>
            <a:fillRect/>
          </a:stretch>
        </p:blipFill>
        <p:spPr>
          <a:xfrm>
            <a:off x="286350" y="267650"/>
            <a:ext cx="790825" cy="721300"/>
          </a:xfrm>
          <a:prstGeom prst="rect">
            <a:avLst/>
          </a:prstGeom>
          <a:noFill/>
          <a:ln>
            <a:noFill/>
          </a:ln>
        </p:spPr>
      </p:pic>
      <p:sp>
        <p:nvSpPr>
          <p:cNvPr id="737" name="Google Shape;737;p90"/>
          <p:cNvSpPr txBox="1"/>
          <p:nvPr/>
        </p:nvSpPr>
        <p:spPr>
          <a:xfrm>
            <a:off x="1229588" y="221500"/>
            <a:ext cx="25602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3600">
                <a:solidFill>
                  <a:schemeClr val="accent5"/>
                </a:solidFill>
                <a:latin typeface="Roboto Black"/>
                <a:ea typeface="Roboto Black"/>
                <a:cs typeface="Roboto Black"/>
                <a:sym typeface="Roboto Black"/>
              </a:rPr>
              <a:t>Dyslexia</a:t>
            </a:r>
            <a:endParaRPr sz="3600">
              <a:solidFill>
                <a:schemeClr val="accent5"/>
              </a:solidFill>
              <a:latin typeface="Roboto Black"/>
              <a:ea typeface="Roboto Black"/>
              <a:cs typeface="Roboto Black"/>
              <a:sym typeface="Roboto Black"/>
            </a:endParaRPr>
          </a:p>
        </p:txBody>
      </p:sp>
      <p:grpSp>
        <p:nvGrpSpPr>
          <p:cNvPr id="738" name="Google Shape;738;p90"/>
          <p:cNvGrpSpPr/>
          <p:nvPr/>
        </p:nvGrpSpPr>
        <p:grpSpPr>
          <a:xfrm>
            <a:off x="3837150" y="4882775"/>
            <a:ext cx="5322300" cy="276900"/>
            <a:chOff x="3837150" y="4882775"/>
            <a:chExt cx="5322300" cy="276900"/>
          </a:xfrm>
        </p:grpSpPr>
        <p:sp>
          <p:nvSpPr>
            <p:cNvPr id="739" name="Google Shape;739;p90"/>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90"/>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741" name="Google Shape;741;p90"/>
            <p:cNvPicPr preferRelativeResize="0"/>
            <p:nvPr/>
          </p:nvPicPr>
          <p:blipFill>
            <a:blip r:embed="rId5">
              <a:alphaModFix/>
            </a:blip>
            <a:stretch>
              <a:fillRect/>
            </a:stretch>
          </p:blipFill>
          <p:spPr>
            <a:xfrm>
              <a:off x="3837150" y="4893725"/>
              <a:ext cx="713625" cy="249700"/>
            </a:xfrm>
            <a:prstGeom prst="rect">
              <a:avLst/>
            </a:prstGeom>
            <a:noFill/>
            <a:ln>
              <a:noFill/>
            </a:ln>
          </p:spPr>
        </p:pic>
        <p:pic>
          <p:nvPicPr>
            <p:cNvPr id="742" name="Google Shape;742;p90"/>
            <p:cNvPicPr preferRelativeResize="0"/>
            <p:nvPr/>
          </p:nvPicPr>
          <p:blipFill rotWithShape="1">
            <a:blip r:embed="rId6">
              <a:alphaModFix/>
            </a:blip>
            <a:srcRect b="16857" l="0" r="0" t="16851"/>
            <a:stretch/>
          </p:blipFill>
          <p:spPr>
            <a:xfrm>
              <a:off x="4555900" y="4902158"/>
              <a:ext cx="519149" cy="229800"/>
            </a:xfrm>
            <a:prstGeom prst="rect">
              <a:avLst/>
            </a:prstGeom>
            <a:noFill/>
            <a:ln>
              <a:noFill/>
            </a:ln>
          </p:spPr>
        </p:pic>
      </p:grpSp>
      <p:sp>
        <p:nvSpPr>
          <p:cNvPr id="743" name="Google Shape;743;p90"/>
          <p:cNvSpPr/>
          <p:nvPr/>
        </p:nvSpPr>
        <p:spPr>
          <a:xfrm>
            <a:off x="286350" y="1220726"/>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U.S. </a:t>
            </a:r>
            <a:br>
              <a:rPr b="1" lang="en-US" sz="800">
                <a:solidFill>
                  <a:schemeClr val="accent3"/>
                </a:solidFill>
                <a:latin typeface="Roboto"/>
                <a:ea typeface="Roboto"/>
                <a:cs typeface="Roboto"/>
                <a:sym typeface="Roboto"/>
              </a:rPr>
            </a:br>
            <a:r>
              <a:rPr b="1" lang="en-US" sz="800">
                <a:solidFill>
                  <a:schemeClr val="accent3"/>
                </a:solidFill>
                <a:latin typeface="Roboto"/>
                <a:ea typeface="Roboto"/>
                <a:cs typeface="Roboto"/>
                <a:sym typeface="Roboto"/>
              </a:rPr>
              <a:t>Population</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20%</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living with </a:t>
            </a:r>
            <a:br>
              <a:rPr b="1" lang="en-US" sz="7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Dyslexia</a:t>
            </a:r>
            <a:endParaRPr b="1" sz="700">
              <a:solidFill>
                <a:schemeClr val="accent3"/>
              </a:solidFill>
              <a:latin typeface="Roboto"/>
              <a:ea typeface="Roboto"/>
              <a:cs typeface="Roboto"/>
              <a:sym typeface="Roboto"/>
            </a:endParaRPr>
          </a:p>
        </p:txBody>
      </p:sp>
      <p:sp>
        <p:nvSpPr>
          <p:cNvPr id="744" name="Google Shape;744;p90"/>
          <p:cNvSpPr/>
          <p:nvPr/>
        </p:nvSpPr>
        <p:spPr>
          <a:xfrm>
            <a:off x="1398294" y="1220743"/>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Over</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40</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with Dyslexia</a:t>
            </a:r>
            <a:endParaRPr b="1" sz="700">
              <a:solidFill>
                <a:schemeClr val="accent3"/>
              </a:solidFill>
              <a:latin typeface="Roboto"/>
              <a:ea typeface="Roboto"/>
              <a:cs typeface="Roboto"/>
              <a:sym typeface="Roboto"/>
            </a:endParaRPr>
          </a:p>
        </p:txBody>
      </p:sp>
      <p:sp>
        <p:nvSpPr>
          <p:cNvPr id="745" name="Google Shape;745;p90"/>
          <p:cNvSpPr txBox="1"/>
          <p:nvPr/>
        </p:nvSpPr>
        <p:spPr>
          <a:xfrm>
            <a:off x="286350" y="2442625"/>
            <a:ext cx="3281700" cy="20574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Dyslexia affects 20 percent of the population and represents 80–90 percent of all those with learning disabilities. </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Dyslexia is the most common of all </a:t>
            </a:r>
            <a:r>
              <a:rPr lang="en-US" sz="800">
                <a:latin typeface="Roboto Medium"/>
                <a:ea typeface="Roboto Medium"/>
                <a:cs typeface="Roboto Medium"/>
                <a:sym typeface="Roboto Medium"/>
              </a:rPr>
              <a:t>neurocognitive</a:t>
            </a:r>
            <a:r>
              <a:rPr lang="en-US" sz="800">
                <a:latin typeface="Roboto Medium"/>
                <a:ea typeface="Roboto Medium"/>
                <a:cs typeface="Roboto Medium"/>
                <a:sym typeface="Roboto Medium"/>
              </a:rPr>
              <a:t> disorders.</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Dyslexia occurs at all levels of intelligence — average, above average and highly gifted.</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Many gifted people at the top of their fields are dyslexic.</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While people with dyslexia are slow readers, they often are very fast and creative thinkers.</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lang="en-US" sz="800">
                <a:latin typeface="Roboto Medium"/>
                <a:ea typeface="Roboto Medium"/>
                <a:cs typeface="Roboto Medium"/>
                <a:sym typeface="Roboto Medium"/>
              </a:rPr>
              <a:t>Over 40 million American Adults are dyslexic - and only 2 million know it</a:t>
            </a:r>
            <a:endParaRPr sz="800">
              <a:latin typeface="Roboto Medium"/>
              <a:ea typeface="Roboto Medium"/>
              <a:cs typeface="Roboto Medium"/>
              <a:sym typeface="Roboto Medium"/>
            </a:endParaRPr>
          </a:p>
        </p:txBody>
      </p:sp>
      <p:sp>
        <p:nvSpPr>
          <p:cNvPr id="746" name="Google Shape;746;p90"/>
          <p:cNvSpPr/>
          <p:nvPr/>
        </p:nvSpPr>
        <p:spPr>
          <a:xfrm>
            <a:off x="2510251" y="1220743"/>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Only</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2</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Americans </a:t>
            </a:r>
            <a:br>
              <a:rPr b="1" lang="en-US" sz="7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know it</a:t>
            </a:r>
            <a:endParaRPr b="1" sz="800">
              <a:solidFill>
                <a:schemeClr val="accent3"/>
              </a:solidFill>
              <a:latin typeface="Roboto"/>
              <a:ea typeface="Roboto"/>
              <a:cs typeface="Roboto"/>
              <a:sym typeface="Roboto"/>
            </a:endParaRPr>
          </a:p>
        </p:txBody>
      </p:sp>
      <p:sp>
        <p:nvSpPr>
          <p:cNvPr id="747" name="Google Shape;747;p90"/>
          <p:cNvSpPr txBox="1"/>
          <p:nvPr/>
        </p:nvSpPr>
        <p:spPr>
          <a:xfrm>
            <a:off x="139050" y="4698525"/>
            <a:ext cx="357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American Dyslexia Association, The International Dyslexia Association, The Dyslexia Center, The Dyslexia Foundation, The Child Mind Institute</a:t>
            </a:r>
            <a:endParaRPr sz="600"/>
          </a:p>
        </p:txBody>
      </p:sp>
      <p:pic>
        <p:nvPicPr>
          <p:cNvPr id="748" name="Google Shape;748;p90"/>
          <p:cNvPicPr preferRelativeResize="0"/>
          <p:nvPr/>
        </p:nvPicPr>
        <p:blipFill>
          <a:blip r:embed="rId7">
            <a:alphaModFix amt="72000"/>
          </a:blip>
          <a:stretch>
            <a:fillRect/>
          </a:stretch>
        </p:blipFill>
        <p:spPr>
          <a:xfrm>
            <a:off x="245569" y="191200"/>
            <a:ext cx="790825" cy="721300"/>
          </a:xfrm>
          <a:prstGeom prst="rect">
            <a:avLst/>
          </a:prstGeom>
          <a:noFill/>
          <a:ln>
            <a:noFill/>
          </a:ln>
        </p:spPr>
      </p:pic>
      <p:pic>
        <p:nvPicPr>
          <p:cNvPr id="749" name="Google Shape;749;p90"/>
          <p:cNvPicPr preferRelativeResize="0"/>
          <p:nvPr/>
        </p:nvPicPr>
        <p:blipFill>
          <a:blip r:embed="rId8">
            <a:alphaModFix amt="62000"/>
          </a:blip>
          <a:stretch>
            <a:fillRect/>
          </a:stretch>
        </p:blipFill>
        <p:spPr>
          <a:xfrm>
            <a:off x="336798" y="307917"/>
            <a:ext cx="790825" cy="721300"/>
          </a:xfrm>
          <a:prstGeom prst="rect">
            <a:avLst/>
          </a:prstGeom>
          <a:noFill/>
          <a:ln>
            <a:noFill/>
          </a:ln>
        </p:spPr>
      </p:pic>
      <p:sp>
        <p:nvSpPr>
          <p:cNvPr id="750" name="Google Shape;750;p90"/>
          <p:cNvSpPr txBox="1"/>
          <p:nvPr/>
        </p:nvSpPr>
        <p:spPr>
          <a:xfrm>
            <a:off x="139050" y="4441275"/>
            <a:ext cx="357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The Yale Center for Dyslexia &amp; Creativity</a:t>
            </a:r>
            <a:endParaRPr sz="600"/>
          </a:p>
          <a:p>
            <a:pPr indent="0" lvl="0" marL="0" rtl="0" algn="l">
              <a:spcBef>
                <a:spcPts val="0"/>
              </a:spcBef>
              <a:spcAft>
                <a:spcPts val="0"/>
              </a:spcAft>
              <a:buNone/>
            </a:pPr>
            <a:r>
              <a:rPr lang="en-US" sz="600"/>
              <a:t>https://dyslexia.yale.edu/dyslexia/dyslexia-faq/</a:t>
            </a:r>
            <a:endParaRPr sz="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54" name="Shape 754"/>
        <p:cNvGrpSpPr/>
        <p:nvPr/>
      </p:nvGrpSpPr>
      <p:grpSpPr>
        <a:xfrm>
          <a:off x="0" y="0"/>
          <a:ext cx="0" cy="0"/>
          <a:chOff x="0" y="0"/>
          <a:chExt cx="0" cy="0"/>
        </a:xfrm>
      </p:grpSpPr>
      <p:sp>
        <p:nvSpPr>
          <p:cNvPr id="755" name="Google Shape;755;p91"/>
          <p:cNvSpPr/>
          <p:nvPr/>
        </p:nvSpPr>
        <p:spPr>
          <a:xfrm>
            <a:off x="6490575" y="48525"/>
            <a:ext cx="2653500" cy="5094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756" name="Google Shape;756;p91"/>
          <p:cNvSpPr/>
          <p:nvPr/>
        </p:nvSpPr>
        <p:spPr>
          <a:xfrm>
            <a:off x="3837150" y="48525"/>
            <a:ext cx="2653500" cy="5094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757" name="Google Shape;757;p91"/>
          <p:cNvPicPr preferRelativeResize="0"/>
          <p:nvPr/>
        </p:nvPicPr>
        <p:blipFill rotWithShape="1">
          <a:blip r:embed="rId3">
            <a:alphaModFix/>
          </a:blip>
          <a:srcRect b="0" l="0" r="50765" t="0"/>
          <a:stretch/>
        </p:blipFill>
        <p:spPr>
          <a:xfrm>
            <a:off x="4065750" y="668850"/>
            <a:ext cx="2176552" cy="4111501"/>
          </a:xfrm>
          <a:prstGeom prst="rect">
            <a:avLst/>
          </a:prstGeom>
          <a:noFill/>
          <a:ln>
            <a:noFill/>
          </a:ln>
        </p:spPr>
      </p:pic>
      <p:pic>
        <p:nvPicPr>
          <p:cNvPr id="758" name="Google Shape;758;p91"/>
          <p:cNvPicPr preferRelativeResize="0"/>
          <p:nvPr/>
        </p:nvPicPr>
        <p:blipFill rotWithShape="1">
          <a:blip r:embed="rId4">
            <a:alphaModFix/>
          </a:blip>
          <a:srcRect b="0" l="51696" r="-930" t="0"/>
          <a:stretch/>
        </p:blipFill>
        <p:spPr>
          <a:xfrm>
            <a:off x="6766149" y="668850"/>
            <a:ext cx="2176552" cy="4111501"/>
          </a:xfrm>
          <a:prstGeom prst="rect">
            <a:avLst/>
          </a:prstGeom>
          <a:noFill/>
          <a:ln>
            <a:noFill/>
          </a:ln>
        </p:spPr>
      </p:pic>
      <p:pic>
        <p:nvPicPr>
          <p:cNvPr id="759" name="Google Shape;759;p91"/>
          <p:cNvPicPr preferRelativeResize="0"/>
          <p:nvPr/>
        </p:nvPicPr>
        <p:blipFill>
          <a:blip r:embed="rId5">
            <a:alphaModFix/>
          </a:blip>
          <a:stretch>
            <a:fillRect/>
          </a:stretch>
        </p:blipFill>
        <p:spPr>
          <a:xfrm>
            <a:off x="254000" y="239550"/>
            <a:ext cx="542250" cy="1078392"/>
          </a:xfrm>
          <a:prstGeom prst="rect">
            <a:avLst/>
          </a:prstGeom>
          <a:noFill/>
          <a:ln>
            <a:noFill/>
          </a:ln>
        </p:spPr>
      </p:pic>
      <p:sp>
        <p:nvSpPr>
          <p:cNvPr id="760" name="Google Shape;760;p91"/>
          <p:cNvSpPr txBox="1"/>
          <p:nvPr/>
        </p:nvSpPr>
        <p:spPr>
          <a:xfrm>
            <a:off x="861500" y="145300"/>
            <a:ext cx="2975700" cy="126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chemeClr val="accent5"/>
                </a:solidFill>
                <a:latin typeface="Roboto Black"/>
                <a:ea typeface="Roboto Black"/>
                <a:cs typeface="Roboto Black"/>
                <a:sym typeface="Roboto Black"/>
              </a:rPr>
              <a:t>Consider users with</a:t>
            </a:r>
            <a:endParaRPr sz="1300">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2800">
                <a:solidFill>
                  <a:schemeClr val="accent5"/>
                </a:solidFill>
                <a:latin typeface="Roboto Black"/>
                <a:ea typeface="Roboto Black"/>
                <a:cs typeface="Roboto Black"/>
                <a:sym typeface="Roboto Black"/>
              </a:rPr>
              <a:t>Physical</a:t>
            </a:r>
            <a:r>
              <a:rPr lang="en-US" sz="1900">
                <a:solidFill>
                  <a:schemeClr val="accent5"/>
                </a:solidFill>
                <a:latin typeface="Roboto Black"/>
                <a:ea typeface="Roboto Black"/>
                <a:cs typeface="Roboto Black"/>
                <a:sym typeface="Roboto Black"/>
              </a:rPr>
              <a:t> or </a:t>
            </a:r>
            <a:r>
              <a:rPr lang="en-US" sz="2800">
                <a:solidFill>
                  <a:schemeClr val="accent5"/>
                </a:solidFill>
                <a:latin typeface="Roboto Black"/>
                <a:ea typeface="Roboto Black"/>
                <a:cs typeface="Roboto Black"/>
                <a:sym typeface="Roboto Black"/>
              </a:rPr>
              <a:t>Motor Disabilities</a:t>
            </a:r>
            <a:endParaRPr sz="2800">
              <a:solidFill>
                <a:schemeClr val="accent5"/>
              </a:solidFill>
              <a:latin typeface="Roboto Black"/>
              <a:ea typeface="Roboto Black"/>
              <a:cs typeface="Roboto Black"/>
              <a:sym typeface="Roboto Black"/>
            </a:endParaRPr>
          </a:p>
        </p:txBody>
      </p:sp>
      <p:grpSp>
        <p:nvGrpSpPr>
          <p:cNvPr id="761" name="Google Shape;761;p91"/>
          <p:cNvGrpSpPr/>
          <p:nvPr/>
        </p:nvGrpSpPr>
        <p:grpSpPr>
          <a:xfrm>
            <a:off x="3837150" y="4882775"/>
            <a:ext cx="5322300" cy="276900"/>
            <a:chOff x="3837150" y="4882775"/>
            <a:chExt cx="5322300" cy="276900"/>
          </a:xfrm>
        </p:grpSpPr>
        <p:sp>
          <p:nvSpPr>
            <p:cNvPr id="762" name="Google Shape;762;p91"/>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91"/>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764" name="Google Shape;764;p91"/>
            <p:cNvPicPr preferRelativeResize="0"/>
            <p:nvPr/>
          </p:nvPicPr>
          <p:blipFill>
            <a:blip r:embed="rId6">
              <a:alphaModFix/>
            </a:blip>
            <a:stretch>
              <a:fillRect/>
            </a:stretch>
          </p:blipFill>
          <p:spPr>
            <a:xfrm>
              <a:off x="3837150" y="4893725"/>
              <a:ext cx="713625" cy="249700"/>
            </a:xfrm>
            <a:prstGeom prst="rect">
              <a:avLst/>
            </a:prstGeom>
            <a:noFill/>
            <a:ln>
              <a:noFill/>
            </a:ln>
          </p:spPr>
        </p:pic>
        <p:pic>
          <p:nvPicPr>
            <p:cNvPr id="765" name="Google Shape;765;p91"/>
            <p:cNvPicPr preferRelativeResize="0"/>
            <p:nvPr/>
          </p:nvPicPr>
          <p:blipFill rotWithShape="1">
            <a:blip r:embed="rId7">
              <a:alphaModFix/>
            </a:blip>
            <a:srcRect b="16857" l="0" r="0" t="16851"/>
            <a:stretch/>
          </p:blipFill>
          <p:spPr>
            <a:xfrm>
              <a:off x="4555900" y="4902158"/>
              <a:ext cx="519149" cy="229800"/>
            </a:xfrm>
            <a:prstGeom prst="rect">
              <a:avLst/>
            </a:prstGeom>
            <a:noFill/>
            <a:ln>
              <a:noFill/>
            </a:ln>
          </p:spPr>
        </p:pic>
      </p:grpSp>
      <p:sp>
        <p:nvSpPr>
          <p:cNvPr id="766" name="Google Shape;766;p91"/>
          <p:cNvSpPr/>
          <p:nvPr/>
        </p:nvSpPr>
        <p:spPr>
          <a:xfrm>
            <a:off x="286350" y="1449326"/>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U.S. </a:t>
            </a:r>
            <a:br>
              <a:rPr b="1" lang="en-US" sz="800">
                <a:solidFill>
                  <a:schemeClr val="accent3"/>
                </a:solidFill>
                <a:latin typeface="Roboto"/>
                <a:ea typeface="Roboto"/>
                <a:cs typeface="Roboto"/>
                <a:sym typeface="Roboto"/>
              </a:rPr>
            </a:br>
            <a:r>
              <a:rPr b="1" lang="en-US" sz="800">
                <a:solidFill>
                  <a:schemeClr val="accent3"/>
                </a:solidFill>
                <a:latin typeface="Roboto"/>
                <a:ea typeface="Roboto"/>
                <a:cs typeface="Roboto"/>
                <a:sym typeface="Roboto"/>
              </a:rPr>
              <a:t>Population</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16</a:t>
            </a:r>
            <a:r>
              <a:rPr b="1" lang="en-US" sz="3200">
                <a:solidFill>
                  <a:schemeClr val="accent3"/>
                </a:solidFill>
                <a:latin typeface="Roboto"/>
                <a:ea typeface="Roboto"/>
                <a:cs typeface="Roboto"/>
                <a:sym typeface="Roboto"/>
              </a:rPr>
              <a:t>%</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difficulties with their physical functioning</a:t>
            </a:r>
            <a:endParaRPr b="1" sz="700">
              <a:solidFill>
                <a:schemeClr val="accent3"/>
              </a:solidFill>
              <a:latin typeface="Roboto"/>
              <a:ea typeface="Roboto"/>
              <a:cs typeface="Roboto"/>
              <a:sym typeface="Roboto"/>
            </a:endParaRPr>
          </a:p>
        </p:txBody>
      </p:sp>
      <p:sp>
        <p:nvSpPr>
          <p:cNvPr id="767" name="Google Shape;767;p91"/>
          <p:cNvSpPr/>
          <p:nvPr/>
        </p:nvSpPr>
        <p:spPr>
          <a:xfrm>
            <a:off x="1398294" y="1449343"/>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Over</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39</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difficulties with their physical functioning</a:t>
            </a:r>
            <a:endParaRPr b="1" sz="700">
              <a:solidFill>
                <a:schemeClr val="accent3"/>
              </a:solidFill>
              <a:latin typeface="Roboto"/>
              <a:ea typeface="Roboto"/>
              <a:cs typeface="Roboto"/>
              <a:sym typeface="Roboto"/>
            </a:endParaRPr>
          </a:p>
        </p:txBody>
      </p:sp>
      <p:sp>
        <p:nvSpPr>
          <p:cNvPr id="768" name="Google Shape;768;p91"/>
          <p:cNvSpPr txBox="1"/>
          <p:nvPr/>
        </p:nvSpPr>
        <p:spPr>
          <a:xfrm>
            <a:off x="286350" y="2671225"/>
            <a:ext cx="3281700" cy="8055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16 percent of people in the US (39 million people) have difficulties </a:t>
            </a:r>
            <a:r>
              <a:rPr lang="en-US" sz="800">
                <a:latin typeface="Roboto Medium"/>
                <a:ea typeface="Roboto Medium"/>
                <a:cs typeface="Roboto Medium"/>
                <a:sym typeface="Roboto Medium"/>
              </a:rPr>
              <a:t>with their physical functioning. 17.1 million would find it very difficult or </a:t>
            </a:r>
            <a:r>
              <a:rPr lang="en-US" sz="800">
                <a:latin typeface="Roboto Medium"/>
                <a:ea typeface="Roboto Medium"/>
                <a:cs typeface="Roboto Medium"/>
                <a:sym typeface="Roboto Medium"/>
              </a:rPr>
              <a:t>impossible to walk unassisted for a quarter mile.*</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lang="en-US" sz="800">
                <a:latin typeface="Roboto Medium"/>
                <a:ea typeface="Roboto Medium"/>
                <a:cs typeface="Roboto Medium"/>
                <a:sym typeface="Roboto Medium"/>
              </a:rPr>
              <a:t>Conditions That Impair Gross and Fine Motor Skills**</a:t>
            </a:r>
            <a:endParaRPr sz="800">
              <a:latin typeface="Roboto Medium"/>
              <a:ea typeface="Roboto Medium"/>
              <a:cs typeface="Roboto Medium"/>
              <a:sym typeface="Roboto Medium"/>
            </a:endParaRPr>
          </a:p>
        </p:txBody>
      </p:sp>
      <p:sp>
        <p:nvSpPr>
          <p:cNvPr id="769" name="Google Shape;769;p91"/>
          <p:cNvSpPr/>
          <p:nvPr/>
        </p:nvSpPr>
        <p:spPr>
          <a:xfrm>
            <a:off x="2510251" y="1449343"/>
            <a:ext cx="1013700" cy="11730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800">
                <a:solidFill>
                  <a:schemeClr val="accent3"/>
                </a:solidFill>
                <a:latin typeface="Roboto"/>
                <a:ea typeface="Roboto"/>
                <a:cs typeface="Roboto"/>
                <a:sym typeface="Roboto"/>
              </a:rPr>
              <a:t>Only</a:t>
            </a:r>
            <a:br>
              <a:rPr b="1" lang="en-US" sz="1000">
                <a:solidFill>
                  <a:schemeClr val="accent3"/>
                </a:solidFill>
                <a:latin typeface="Roboto"/>
                <a:ea typeface="Roboto"/>
                <a:cs typeface="Roboto"/>
                <a:sym typeface="Roboto"/>
              </a:rPr>
            </a:br>
            <a:r>
              <a:rPr b="1" lang="en-US" sz="3200">
                <a:solidFill>
                  <a:schemeClr val="accent3"/>
                </a:solidFill>
                <a:latin typeface="Roboto"/>
                <a:ea typeface="Roboto"/>
                <a:cs typeface="Roboto"/>
                <a:sym typeface="Roboto"/>
              </a:rPr>
              <a:t>17</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can</a:t>
            </a:r>
            <a:r>
              <a:rPr b="1" lang="en-US" sz="700">
                <a:solidFill>
                  <a:schemeClr val="accent3"/>
                </a:solidFill>
                <a:latin typeface="Roboto"/>
                <a:ea typeface="Roboto"/>
                <a:cs typeface="Roboto"/>
                <a:sym typeface="Roboto"/>
              </a:rPr>
              <a:t>'t walk unassisted for a ¼ mile</a:t>
            </a:r>
            <a:endParaRPr b="1" sz="800">
              <a:solidFill>
                <a:schemeClr val="accent3"/>
              </a:solidFill>
              <a:latin typeface="Roboto"/>
              <a:ea typeface="Roboto"/>
              <a:cs typeface="Roboto"/>
              <a:sym typeface="Roboto"/>
            </a:endParaRPr>
          </a:p>
        </p:txBody>
      </p:sp>
      <p:sp>
        <p:nvSpPr>
          <p:cNvPr id="770" name="Google Shape;770;p91"/>
          <p:cNvSpPr txBox="1"/>
          <p:nvPr/>
        </p:nvSpPr>
        <p:spPr>
          <a:xfrm>
            <a:off x="139050" y="4780350"/>
            <a:ext cx="3576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*Source: https://www.cdc.gov/nchs/fastats/disability.htm</a:t>
            </a:r>
            <a:endParaRPr sz="600"/>
          </a:p>
          <a:p>
            <a:pPr indent="0" lvl="0" marL="0" rtl="0" algn="l">
              <a:spcBef>
                <a:spcPts val="0"/>
              </a:spcBef>
              <a:spcAft>
                <a:spcPts val="0"/>
              </a:spcAft>
              <a:buNone/>
            </a:pPr>
            <a:r>
              <a:rPr lang="en-US" sz="600"/>
              <a:t>**Source: https://webaim.org/articles/motor/motordisabilities</a:t>
            </a:r>
            <a:endParaRPr sz="600"/>
          </a:p>
        </p:txBody>
      </p:sp>
      <p:sp>
        <p:nvSpPr>
          <p:cNvPr id="771" name="Google Shape;771;p91"/>
          <p:cNvSpPr txBox="1"/>
          <p:nvPr/>
        </p:nvSpPr>
        <p:spPr>
          <a:xfrm>
            <a:off x="2031150" y="3476725"/>
            <a:ext cx="1715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Roboto Medium"/>
                <a:ea typeface="Roboto Medium"/>
                <a:cs typeface="Roboto Medium"/>
                <a:sym typeface="Roboto Medium"/>
              </a:rPr>
              <a:t>MOTOR DISABILITIES</a:t>
            </a:r>
            <a:br>
              <a:rPr lang="en-US" sz="800">
                <a:latin typeface="Roboto Medium"/>
                <a:ea typeface="Roboto Medium"/>
                <a:cs typeface="Roboto Medium"/>
                <a:sym typeface="Roboto Medium"/>
              </a:rPr>
            </a:b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Cerebral palsy</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Muscular dystrophy</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Multiple sclerosis</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Spina bifida</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ALS (Lou Gehrig's Disease)</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Arthritis</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Parkinson's disease</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Essential tremor</a:t>
            </a:r>
            <a:endParaRPr sz="800">
              <a:latin typeface="Roboto Medium"/>
              <a:ea typeface="Roboto Medium"/>
              <a:cs typeface="Roboto Medium"/>
              <a:sym typeface="Roboto Medium"/>
            </a:endParaRPr>
          </a:p>
        </p:txBody>
      </p:sp>
      <p:sp>
        <p:nvSpPr>
          <p:cNvPr id="772" name="Google Shape;772;p91"/>
          <p:cNvSpPr txBox="1"/>
          <p:nvPr/>
        </p:nvSpPr>
        <p:spPr>
          <a:xfrm>
            <a:off x="286350" y="3476725"/>
            <a:ext cx="1492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Roboto Medium"/>
                <a:ea typeface="Roboto Medium"/>
                <a:cs typeface="Roboto Medium"/>
                <a:sym typeface="Roboto Medium"/>
              </a:rPr>
              <a:t>TRAUMATIC INJURIES</a:t>
            </a:r>
            <a:br>
              <a:rPr lang="en-US" sz="800">
                <a:latin typeface="Roboto Medium"/>
                <a:ea typeface="Roboto Medium"/>
                <a:cs typeface="Roboto Medium"/>
                <a:sym typeface="Roboto Medium"/>
              </a:rPr>
            </a:b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Spinal cord injury</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Loss or damage of limb(s)</a:t>
            </a:r>
            <a:endParaRPr sz="800">
              <a:latin typeface="Roboto Medium"/>
              <a:ea typeface="Roboto Medium"/>
              <a:cs typeface="Roboto Medium"/>
              <a:sym typeface="Roboto Medium"/>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76" name="Shape 776"/>
        <p:cNvGrpSpPr/>
        <p:nvPr/>
      </p:nvGrpSpPr>
      <p:grpSpPr>
        <a:xfrm>
          <a:off x="0" y="0"/>
          <a:ext cx="0" cy="0"/>
          <a:chOff x="0" y="0"/>
          <a:chExt cx="0" cy="0"/>
        </a:xfrm>
      </p:grpSpPr>
      <p:sp>
        <p:nvSpPr>
          <p:cNvPr id="777" name="Google Shape;777;p92"/>
          <p:cNvSpPr/>
          <p:nvPr/>
        </p:nvSpPr>
        <p:spPr>
          <a:xfrm>
            <a:off x="6490575" y="48525"/>
            <a:ext cx="2653500" cy="5094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778" name="Google Shape;778;p92"/>
          <p:cNvSpPr/>
          <p:nvPr/>
        </p:nvSpPr>
        <p:spPr>
          <a:xfrm>
            <a:off x="3837150" y="48525"/>
            <a:ext cx="2653500" cy="5094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779" name="Google Shape;779;p92"/>
          <p:cNvPicPr preferRelativeResize="0"/>
          <p:nvPr/>
        </p:nvPicPr>
        <p:blipFill>
          <a:blip r:embed="rId3">
            <a:alphaModFix/>
          </a:blip>
          <a:stretch>
            <a:fillRect/>
          </a:stretch>
        </p:blipFill>
        <p:spPr>
          <a:xfrm>
            <a:off x="169075" y="178875"/>
            <a:ext cx="802300" cy="855950"/>
          </a:xfrm>
          <a:prstGeom prst="rect">
            <a:avLst/>
          </a:prstGeom>
          <a:noFill/>
          <a:ln>
            <a:noFill/>
          </a:ln>
        </p:spPr>
      </p:pic>
      <p:pic>
        <p:nvPicPr>
          <p:cNvPr id="780" name="Google Shape;780;p92"/>
          <p:cNvPicPr preferRelativeResize="0"/>
          <p:nvPr/>
        </p:nvPicPr>
        <p:blipFill rotWithShape="1">
          <a:blip r:embed="rId4">
            <a:alphaModFix/>
          </a:blip>
          <a:srcRect b="0" l="1238" r="51848" t="0"/>
          <a:stretch/>
        </p:blipFill>
        <p:spPr>
          <a:xfrm>
            <a:off x="4065750" y="668850"/>
            <a:ext cx="2176549" cy="4128000"/>
          </a:xfrm>
          <a:prstGeom prst="rect">
            <a:avLst/>
          </a:prstGeom>
          <a:noFill/>
          <a:ln>
            <a:noFill/>
          </a:ln>
        </p:spPr>
      </p:pic>
      <p:pic>
        <p:nvPicPr>
          <p:cNvPr id="781" name="Google Shape;781;p92"/>
          <p:cNvPicPr preferRelativeResize="0"/>
          <p:nvPr/>
        </p:nvPicPr>
        <p:blipFill rotWithShape="1">
          <a:blip r:embed="rId4">
            <a:alphaModFix/>
          </a:blip>
          <a:srcRect b="0" l="52148" r="938" t="0"/>
          <a:stretch/>
        </p:blipFill>
        <p:spPr>
          <a:xfrm>
            <a:off x="6766151" y="668850"/>
            <a:ext cx="2176549" cy="4128000"/>
          </a:xfrm>
          <a:prstGeom prst="rect">
            <a:avLst/>
          </a:prstGeom>
          <a:noFill/>
          <a:ln>
            <a:noFill/>
          </a:ln>
        </p:spPr>
      </p:pic>
      <p:sp>
        <p:nvSpPr>
          <p:cNvPr id="782" name="Google Shape;782;p92"/>
          <p:cNvSpPr txBox="1"/>
          <p:nvPr/>
        </p:nvSpPr>
        <p:spPr>
          <a:xfrm>
            <a:off x="1046700" y="221500"/>
            <a:ext cx="2743200" cy="91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3600">
                <a:solidFill>
                  <a:schemeClr val="accent5"/>
                </a:solidFill>
                <a:latin typeface="Roboto Black"/>
                <a:ea typeface="Roboto Black"/>
                <a:cs typeface="Roboto Black"/>
                <a:sym typeface="Roboto Black"/>
              </a:rPr>
              <a:t>Anxiety</a:t>
            </a:r>
            <a:endParaRPr sz="3600">
              <a:solidFill>
                <a:schemeClr val="accent5"/>
              </a:solidFill>
              <a:latin typeface="Roboto Black"/>
              <a:ea typeface="Roboto Black"/>
              <a:cs typeface="Roboto Black"/>
              <a:sym typeface="Roboto Black"/>
            </a:endParaRPr>
          </a:p>
        </p:txBody>
      </p:sp>
      <p:grpSp>
        <p:nvGrpSpPr>
          <p:cNvPr id="783" name="Google Shape;783;p92"/>
          <p:cNvGrpSpPr/>
          <p:nvPr/>
        </p:nvGrpSpPr>
        <p:grpSpPr>
          <a:xfrm>
            <a:off x="3837150" y="4882775"/>
            <a:ext cx="5322300" cy="276900"/>
            <a:chOff x="3837150" y="4882775"/>
            <a:chExt cx="5322300" cy="276900"/>
          </a:xfrm>
        </p:grpSpPr>
        <p:sp>
          <p:nvSpPr>
            <p:cNvPr id="784" name="Google Shape;784;p92"/>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92"/>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786" name="Google Shape;786;p92"/>
            <p:cNvPicPr preferRelativeResize="0"/>
            <p:nvPr/>
          </p:nvPicPr>
          <p:blipFill>
            <a:blip r:embed="rId5">
              <a:alphaModFix/>
            </a:blip>
            <a:stretch>
              <a:fillRect/>
            </a:stretch>
          </p:blipFill>
          <p:spPr>
            <a:xfrm>
              <a:off x="3837150" y="4893725"/>
              <a:ext cx="713625" cy="249700"/>
            </a:xfrm>
            <a:prstGeom prst="rect">
              <a:avLst/>
            </a:prstGeom>
            <a:noFill/>
            <a:ln>
              <a:noFill/>
            </a:ln>
          </p:spPr>
        </p:pic>
        <p:pic>
          <p:nvPicPr>
            <p:cNvPr id="787" name="Google Shape;787;p92"/>
            <p:cNvPicPr preferRelativeResize="0"/>
            <p:nvPr/>
          </p:nvPicPr>
          <p:blipFill rotWithShape="1">
            <a:blip r:embed="rId6">
              <a:alphaModFix/>
            </a:blip>
            <a:srcRect b="16857" l="0" r="0" t="16851"/>
            <a:stretch/>
          </p:blipFill>
          <p:spPr>
            <a:xfrm>
              <a:off x="4555900" y="4902158"/>
              <a:ext cx="519149" cy="229800"/>
            </a:xfrm>
            <a:prstGeom prst="rect">
              <a:avLst/>
            </a:prstGeom>
            <a:noFill/>
            <a:ln>
              <a:noFill/>
            </a:ln>
          </p:spPr>
        </p:pic>
      </p:grpSp>
      <p:sp>
        <p:nvSpPr>
          <p:cNvPr id="788" name="Google Shape;788;p92"/>
          <p:cNvSpPr txBox="1"/>
          <p:nvPr/>
        </p:nvSpPr>
        <p:spPr>
          <a:xfrm>
            <a:off x="286350" y="2290225"/>
            <a:ext cx="3281700" cy="2432100"/>
          </a:xfrm>
          <a:prstGeom prst="rect">
            <a:avLst/>
          </a:prstGeom>
          <a:noFill/>
          <a:ln>
            <a:noFill/>
          </a:ln>
        </p:spPr>
        <p:txBody>
          <a:bodyPr anchorCtr="0" anchor="t" bIns="91425" lIns="91425" spcFirstLastPara="1" rIns="91425" wrap="square" tIns="91425">
            <a:spAutoFit/>
          </a:bodyPr>
          <a:lstStyle/>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Anxiety is the most common mental disorder in the U.S., affecting 40 million adults (ADAA, 2020)</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The majority of adults with anxiety have a mild impairment (43.5%), 33.7% have a moderate impairment, and 22.8% have a serious impairment (NIMH, 2017)</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19 million adults experience specific phobias, making it the most common anxiety disorder in America (ADAA, 2020)</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15 million adults have social anxiety (ADAA, 2020)</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7.7 million adults have PTSD (ADAA, 2020)</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6.8 million adults have generalized anxiety disorder (GAD) (ADAA, 2020)</a:t>
            </a:r>
            <a:endParaRPr sz="800">
              <a:latin typeface="Roboto Medium"/>
              <a:ea typeface="Roboto Medium"/>
              <a:cs typeface="Roboto Medium"/>
              <a:sym typeface="Roboto Medium"/>
            </a:endParaRPr>
          </a:p>
          <a:p>
            <a:pPr indent="-96520" lvl="0" marL="91440" rtl="0" algn="l">
              <a:spcBef>
                <a:spcPts val="1000"/>
              </a:spcBef>
              <a:spcAft>
                <a:spcPts val="1000"/>
              </a:spcAft>
              <a:buSzPts val="800"/>
              <a:buFont typeface="Roboto Medium"/>
              <a:buChar char="●"/>
            </a:pPr>
            <a:r>
              <a:rPr lang="en-US" sz="800">
                <a:latin typeface="Roboto Medium"/>
                <a:ea typeface="Roboto Medium"/>
                <a:cs typeface="Roboto Medium"/>
                <a:sym typeface="Roboto Medium"/>
              </a:rPr>
              <a:t>6 million adults have panic disorders (ADAA, 2020)</a:t>
            </a:r>
            <a:endParaRPr sz="800">
              <a:latin typeface="Roboto Medium"/>
              <a:ea typeface="Roboto Medium"/>
              <a:cs typeface="Roboto Medium"/>
              <a:sym typeface="Roboto Medium"/>
            </a:endParaRPr>
          </a:p>
        </p:txBody>
      </p:sp>
      <p:sp>
        <p:nvSpPr>
          <p:cNvPr id="789" name="Google Shape;789;p92"/>
          <p:cNvSpPr/>
          <p:nvPr/>
        </p:nvSpPr>
        <p:spPr>
          <a:xfrm>
            <a:off x="1398300" y="12207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19</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adults</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experience phobias</a:t>
            </a:r>
            <a:endParaRPr b="1" sz="700">
              <a:solidFill>
                <a:schemeClr val="accent3"/>
              </a:solidFill>
              <a:latin typeface="Roboto"/>
              <a:ea typeface="Roboto"/>
              <a:cs typeface="Roboto"/>
              <a:sym typeface="Roboto"/>
            </a:endParaRPr>
          </a:p>
        </p:txBody>
      </p:sp>
      <p:sp>
        <p:nvSpPr>
          <p:cNvPr id="790" name="Google Shape;790;p92"/>
          <p:cNvSpPr txBox="1"/>
          <p:nvPr/>
        </p:nvSpPr>
        <p:spPr>
          <a:xfrm>
            <a:off x="139050" y="4780350"/>
            <a:ext cx="3576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Source: https://www.singlecare.com/blog/news/anxiety-statistics/</a:t>
            </a:r>
            <a:endParaRPr sz="600"/>
          </a:p>
        </p:txBody>
      </p:sp>
      <p:sp>
        <p:nvSpPr>
          <p:cNvPr id="791" name="Google Shape;791;p92"/>
          <p:cNvSpPr/>
          <p:nvPr/>
        </p:nvSpPr>
        <p:spPr>
          <a:xfrm>
            <a:off x="286350" y="12207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40</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adults</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with Anxiety</a:t>
            </a:r>
            <a:endParaRPr b="1" sz="700">
              <a:solidFill>
                <a:schemeClr val="accent3"/>
              </a:solidFill>
              <a:latin typeface="Roboto"/>
              <a:ea typeface="Roboto"/>
              <a:cs typeface="Roboto"/>
              <a:sym typeface="Roboto"/>
            </a:endParaRPr>
          </a:p>
        </p:txBody>
      </p:sp>
      <p:sp>
        <p:nvSpPr>
          <p:cNvPr id="792" name="Google Shape;792;p92"/>
          <p:cNvSpPr/>
          <p:nvPr/>
        </p:nvSpPr>
        <p:spPr>
          <a:xfrm>
            <a:off x="2510250" y="12207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7.7</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Adults with PTSD</a:t>
            </a:r>
            <a:endParaRPr b="1" sz="700">
              <a:solidFill>
                <a:schemeClr val="accent3"/>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6" name="Shape 796"/>
        <p:cNvGrpSpPr/>
        <p:nvPr/>
      </p:nvGrpSpPr>
      <p:grpSpPr>
        <a:xfrm>
          <a:off x="0" y="0"/>
          <a:ext cx="0" cy="0"/>
          <a:chOff x="0" y="0"/>
          <a:chExt cx="0" cy="0"/>
        </a:xfrm>
      </p:grpSpPr>
      <p:sp>
        <p:nvSpPr>
          <p:cNvPr id="797" name="Google Shape;797;p93"/>
          <p:cNvSpPr/>
          <p:nvPr/>
        </p:nvSpPr>
        <p:spPr>
          <a:xfrm>
            <a:off x="6490575" y="48525"/>
            <a:ext cx="2653500" cy="50949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990000"/>
                </a:solidFill>
                <a:latin typeface="Roboto"/>
                <a:ea typeface="Roboto"/>
                <a:cs typeface="Roboto"/>
                <a:sym typeface="Roboto"/>
              </a:rPr>
              <a:t>Don't...</a:t>
            </a:r>
            <a:endParaRPr b="1" sz="3000">
              <a:solidFill>
                <a:srgbClr val="990000"/>
              </a:solidFill>
              <a:latin typeface="Roboto"/>
              <a:ea typeface="Roboto"/>
              <a:cs typeface="Roboto"/>
              <a:sym typeface="Roboto"/>
            </a:endParaRPr>
          </a:p>
        </p:txBody>
      </p:sp>
      <p:sp>
        <p:nvSpPr>
          <p:cNvPr id="798" name="Google Shape;798;p93"/>
          <p:cNvSpPr/>
          <p:nvPr/>
        </p:nvSpPr>
        <p:spPr>
          <a:xfrm>
            <a:off x="3837150" y="48525"/>
            <a:ext cx="2653500" cy="50949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000">
                <a:solidFill>
                  <a:srgbClr val="38761D"/>
                </a:solidFill>
                <a:latin typeface="Roboto"/>
                <a:ea typeface="Roboto"/>
                <a:cs typeface="Roboto"/>
                <a:sym typeface="Roboto"/>
              </a:rPr>
              <a:t>Do...</a:t>
            </a:r>
            <a:endParaRPr b="1" sz="3000">
              <a:solidFill>
                <a:srgbClr val="38761D"/>
              </a:solidFill>
              <a:latin typeface="Roboto"/>
              <a:ea typeface="Roboto"/>
              <a:cs typeface="Roboto"/>
              <a:sym typeface="Roboto"/>
            </a:endParaRPr>
          </a:p>
        </p:txBody>
      </p:sp>
      <p:pic>
        <p:nvPicPr>
          <p:cNvPr id="799" name="Google Shape;799;p93"/>
          <p:cNvPicPr preferRelativeResize="0"/>
          <p:nvPr/>
        </p:nvPicPr>
        <p:blipFill rotWithShape="1">
          <a:blip r:embed="rId3">
            <a:alphaModFix/>
          </a:blip>
          <a:srcRect b="0" l="0" r="51200" t="0"/>
          <a:stretch/>
        </p:blipFill>
        <p:spPr>
          <a:xfrm>
            <a:off x="4065750" y="668850"/>
            <a:ext cx="2176550" cy="4112726"/>
          </a:xfrm>
          <a:prstGeom prst="rect">
            <a:avLst/>
          </a:prstGeom>
          <a:noFill/>
          <a:ln>
            <a:noFill/>
          </a:ln>
        </p:spPr>
      </p:pic>
      <p:pic>
        <p:nvPicPr>
          <p:cNvPr id="800" name="Google Shape;800;p93"/>
          <p:cNvPicPr preferRelativeResize="0"/>
          <p:nvPr/>
        </p:nvPicPr>
        <p:blipFill rotWithShape="1">
          <a:blip r:embed="rId3">
            <a:alphaModFix/>
          </a:blip>
          <a:srcRect b="0" l="50829" r="370" t="0"/>
          <a:stretch/>
        </p:blipFill>
        <p:spPr>
          <a:xfrm>
            <a:off x="6780725" y="668850"/>
            <a:ext cx="2176550" cy="4112726"/>
          </a:xfrm>
          <a:prstGeom prst="rect">
            <a:avLst/>
          </a:prstGeom>
          <a:noFill/>
          <a:ln>
            <a:noFill/>
          </a:ln>
        </p:spPr>
      </p:pic>
      <p:pic>
        <p:nvPicPr>
          <p:cNvPr id="801" name="Google Shape;801;p93"/>
          <p:cNvPicPr preferRelativeResize="0"/>
          <p:nvPr/>
        </p:nvPicPr>
        <p:blipFill>
          <a:blip r:embed="rId4">
            <a:alphaModFix/>
          </a:blip>
          <a:stretch>
            <a:fillRect/>
          </a:stretch>
        </p:blipFill>
        <p:spPr>
          <a:xfrm>
            <a:off x="245900" y="317025"/>
            <a:ext cx="742775" cy="742775"/>
          </a:xfrm>
          <a:prstGeom prst="rect">
            <a:avLst/>
          </a:prstGeom>
          <a:noFill/>
          <a:ln>
            <a:noFill/>
          </a:ln>
        </p:spPr>
      </p:pic>
      <p:sp>
        <p:nvSpPr>
          <p:cNvPr id="802" name="Google Shape;802;p93"/>
          <p:cNvSpPr txBox="1"/>
          <p:nvPr/>
        </p:nvSpPr>
        <p:spPr>
          <a:xfrm>
            <a:off x="1004225" y="203900"/>
            <a:ext cx="2785500" cy="106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chemeClr val="accent5"/>
                </a:solidFill>
                <a:latin typeface="Roboto Black"/>
                <a:ea typeface="Roboto Black"/>
                <a:cs typeface="Roboto Black"/>
                <a:sym typeface="Roboto Black"/>
              </a:rPr>
              <a:t>Consider users with</a:t>
            </a:r>
            <a:endParaRPr>
              <a:solidFill>
                <a:schemeClr val="accent5"/>
              </a:solidFill>
              <a:latin typeface="Roboto Black"/>
              <a:ea typeface="Roboto Black"/>
              <a:cs typeface="Roboto Black"/>
              <a:sym typeface="Roboto Black"/>
            </a:endParaRPr>
          </a:p>
          <a:p>
            <a:pPr indent="0" lvl="0" marL="0" rtl="0" algn="l">
              <a:spcBef>
                <a:spcPts val="0"/>
              </a:spcBef>
              <a:spcAft>
                <a:spcPts val="0"/>
              </a:spcAft>
              <a:buNone/>
            </a:pPr>
            <a:r>
              <a:rPr lang="en-US" sz="2800">
                <a:solidFill>
                  <a:schemeClr val="accent5"/>
                </a:solidFill>
                <a:latin typeface="Roboto Black"/>
                <a:ea typeface="Roboto Black"/>
                <a:cs typeface="Roboto Black"/>
                <a:sym typeface="Roboto Black"/>
              </a:rPr>
              <a:t>Neurodivergent Conditions</a:t>
            </a:r>
            <a:endParaRPr sz="2800">
              <a:solidFill>
                <a:schemeClr val="accent5"/>
              </a:solidFill>
              <a:latin typeface="Roboto Black"/>
              <a:ea typeface="Roboto Black"/>
              <a:cs typeface="Roboto Black"/>
              <a:sym typeface="Roboto Black"/>
            </a:endParaRPr>
          </a:p>
        </p:txBody>
      </p:sp>
      <p:grpSp>
        <p:nvGrpSpPr>
          <p:cNvPr id="803" name="Google Shape;803;p93"/>
          <p:cNvGrpSpPr/>
          <p:nvPr/>
        </p:nvGrpSpPr>
        <p:grpSpPr>
          <a:xfrm>
            <a:off x="3837150" y="4882775"/>
            <a:ext cx="5322300" cy="276900"/>
            <a:chOff x="3837150" y="4882775"/>
            <a:chExt cx="5322300" cy="276900"/>
          </a:xfrm>
        </p:grpSpPr>
        <p:sp>
          <p:nvSpPr>
            <p:cNvPr id="804" name="Google Shape;804;p93"/>
            <p:cNvSpPr/>
            <p:nvPr/>
          </p:nvSpPr>
          <p:spPr>
            <a:xfrm>
              <a:off x="3837150" y="4893725"/>
              <a:ext cx="5322300" cy="2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93"/>
            <p:cNvSpPr txBox="1"/>
            <p:nvPr/>
          </p:nvSpPr>
          <p:spPr>
            <a:xfrm>
              <a:off x="6159450" y="4882775"/>
              <a:ext cx="30000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600"/>
                <a:t>https://ukhomeoffice.github.io/accessibility-posters/posters/accessibility-posters.pdf</a:t>
              </a:r>
              <a:endParaRPr sz="600"/>
            </a:p>
          </p:txBody>
        </p:sp>
        <p:pic>
          <p:nvPicPr>
            <p:cNvPr id="806" name="Google Shape;806;p93"/>
            <p:cNvPicPr preferRelativeResize="0"/>
            <p:nvPr/>
          </p:nvPicPr>
          <p:blipFill>
            <a:blip r:embed="rId5">
              <a:alphaModFix/>
            </a:blip>
            <a:stretch>
              <a:fillRect/>
            </a:stretch>
          </p:blipFill>
          <p:spPr>
            <a:xfrm>
              <a:off x="3837150" y="4893725"/>
              <a:ext cx="713625" cy="249700"/>
            </a:xfrm>
            <a:prstGeom prst="rect">
              <a:avLst/>
            </a:prstGeom>
            <a:noFill/>
            <a:ln>
              <a:noFill/>
            </a:ln>
          </p:spPr>
        </p:pic>
        <p:pic>
          <p:nvPicPr>
            <p:cNvPr id="807" name="Google Shape;807;p93"/>
            <p:cNvPicPr preferRelativeResize="0"/>
            <p:nvPr/>
          </p:nvPicPr>
          <p:blipFill rotWithShape="1">
            <a:blip r:embed="rId6">
              <a:alphaModFix/>
            </a:blip>
            <a:srcRect b="16857" l="0" r="0" t="16851"/>
            <a:stretch/>
          </p:blipFill>
          <p:spPr>
            <a:xfrm>
              <a:off x="4555900" y="4902158"/>
              <a:ext cx="519149" cy="229800"/>
            </a:xfrm>
            <a:prstGeom prst="rect">
              <a:avLst/>
            </a:prstGeom>
            <a:noFill/>
            <a:ln>
              <a:noFill/>
            </a:ln>
          </p:spPr>
        </p:pic>
      </p:grpSp>
      <p:sp>
        <p:nvSpPr>
          <p:cNvPr id="808" name="Google Shape;808;p93"/>
          <p:cNvSpPr txBox="1"/>
          <p:nvPr/>
        </p:nvSpPr>
        <p:spPr>
          <a:xfrm>
            <a:off x="286350" y="2595025"/>
            <a:ext cx="3237600" cy="203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latin typeface="Roboto Medium"/>
                <a:ea typeface="Roboto Medium"/>
                <a:cs typeface="Roboto Medium"/>
                <a:sym typeface="Roboto Medium"/>
              </a:rPr>
              <a:t>Neurodivergent conditions include Autism Spectrum Disorder (ASD), Attention Deficit Hyperactivity Disorder (ADHD) and Dyslexia. It has been reported that up to 17 percent of the population have been diagnosed with a neurodivergent condition:</a:t>
            </a:r>
            <a:endParaRPr sz="800">
              <a:latin typeface="Roboto Medium"/>
              <a:ea typeface="Roboto Medium"/>
              <a:cs typeface="Roboto Medium"/>
              <a:sym typeface="Roboto Medium"/>
            </a:endParaRPr>
          </a:p>
          <a:p>
            <a:pPr indent="-96520" lvl="0" marL="91440" rtl="0" algn="l">
              <a:spcBef>
                <a:spcPts val="1000"/>
              </a:spcBef>
              <a:spcAft>
                <a:spcPts val="0"/>
              </a:spcAft>
              <a:buSzPts val="800"/>
              <a:buFont typeface="Roboto Medium"/>
              <a:buChar char="●"/>
            </a:pPr>
            <a:r>
              <a:rPr lang="en-US" sz="800">
                <a:latin typeface="Roboto Medium"/>
                <a:ea typeface="Roboto Medium"/>
                <a:cs typeface="Roboto Medium"/>
                <a:sym typeface="Roboto Medium"/>
              </a:rPr>
              <a:t>Four percent have ADD/ADHD</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One percent have Autism</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10 percent have Dyslexia</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One percent have Dyspraxia</a:t>
            </a:r>
            <a:endParaRPr sz="800">
              <a:latin typeface="Roboto Medium"/>
              <a:ea typeface="Roboto Medium"/>
              <a:cs typeface="Roboto Medium"/>
              <a:sym typeface="Roboto Medium"/>
            </a:endParaRPr>
          </a:p>
          <a:p>
            <a:pPr indent="-96520" lvl="0" marL="91440" rtl="0" algn="l">
              <a:spcBef>
                <a:spcPts val="0"/>
              </a:spcBef>
              <a:spcAft>
                <a:spcPts val="0"/>
              </a:spcAft>
              <a:buSzPts val="800"/>
              <a:buFont typeface="Roboto Medium"/>
              <a:buChar char="●"/>
            </a:pPr>
            <a:r>
              <a:rPr lang="en-US" sz="800">
                <a:latin typeface="Roboto Medium"/>
                <a:ea typeface="Roboto Medium"/>
                <a:cs typeface="Roboto Medium"/>
                <a:sym typeface="Roboto Medium"/>
              </a:rPr>
              <a:t>One percent have Tourette Syndrome</a:t>
            </a:r>
            <a:endParaRPr sz="800">
              <a:latin typeface="Roboto Medium"/>
              <a:ea typeface="Roboto Medium"/>
              <a:cs typeface="Roboto Medium"/>
              <a:sym typeface="Roboto Medium"/>
            </a:endParaRPr>
          </a:p>
          <a:p>
            <a:pPr indent="0" lvl="0" marL="0" rtl="0" algn="l">
              <a:spcBef>
                <a:spcPts val="0"/>
              </a:spcBef>
              <a:spcAft>
                <a:spcPts val="0"/>
              </a:spcAft>
              <a:buNone/>
            </a:pPr>
            <a:r>
              <a:t/>
            </a:r>
            <a:endParaRPr sz="800">
              <a:latin typeface="Roboto Medium"/>
              <a:ea typeface="Roboto Medium"/>
              <a:cs typeface="Roboto Medium"/>
              <a:sym typeface="Roboto Medium"/>
            </a:endParaRPr>
          </a:p>
          <a:p>
            <a:pPr indent="0" lvl="0" marL="0" rtl="0" algn="l">
              <a:spcBef>
                <a:spcPts val="0"/>
              </a:spcBef>
              <a:spcAft>
                <a:spcPts val="1000"/>
              </a:spcAft>
              <a:buNone/>
            </a:pPr>
            <a:r>
              <a:rPr lang="en-US" sz="800">
                <a:latin typeface="Roboto Medium"/>
                <a:ea typeface="Roboto Medium"/>
                <a:cs typeface="Roboto Medium"/>
                <a:sym typeface="Roboto Medium"/>
              </a:rPr>
              <a:t>When you consider that many conditions go undiagnosed, 17 percent is therefore likely to be conservative at best. The World Health Organization noted that the prevalence of neurological conditions is one of the greatest threats to public health.</a:t>
            </a:r>
            <a:endParaRPr sz="800">
              <a:latin typeface="Roboto Medium"/>
              <a:ea typeface="Roboto Medium"/>
              <a:cs typeface="Roboto Medium"/>
              <a:sym typeface="Roboto Medium"/>
            </a:endParaRPr>
          </a:p>
        </p:txBody>
      </p:sp>
      <p:sp>
        <p:nvSpPr>
          <p:cNvPr id="809" name="Google Shape;809;p93"/>
          <p:cNvSpPr/>
          <p:nvPr/>
        </p:nvSpPr>
        <p:spPr>
          <a:xfrm>
            <a:off x="1398300" y="14493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29%</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ADD/ADHD pop. </a:t>
            </a:r>
            <a:br>
              <a:rPr b="1" lang="en-US" sz="7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with Depression</a:t>
            </a:r>
            <a:endParaRPr b="1" sz="700">
              <a:solidFill>
                <a:schemeClr val="accent3"/>
              </a:solidFill>
              <a:latin typeface="Roboto"/>
              <a:ea typeface="Roboto"/>
              <a:cs typeface="Roboto"/>
              <a:sym typeface="Roboto"/>
            </a:endParaRPr>
          </a:p>
        </p:txBody>
      </p:sp>
      <p:sp>
        <p:nvSpPr>
          <p:cNvPr id="810" name="Google Shape;810;p93"/>
          <p:cNvSpPr txBox="1"/>
          <p:nvPr/>
        </p:nvSpPr>
        <p:spPr>
          <a:xfrm>
            <a:off x="139050" y="4780350"/>
            <a:ext cx="3576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00"/>
              <a:t>Source: </a:t>
            </a:r>
            <a:r>
              <a:rPr lang="en-US" sz="600"/>
              <a:t>https://www.workdesign.com/2019/12/designing-for-neurodiversity-and-inclusion/</a:t>
            </a:r>
            <a:endParaRPr sz="600"/>
          </a:p>
        </p:txBody>
      </p:sp>
      <p:sp>
        <p:nvSpPr>
          <p:cNvPr id="811" name="Google Shape;811;p93"/>
          <p:cNvSpPr/>
          <p:nvPr/>
        </p:nvSpPr>
        <p:spPr>
          <a:xfrm>
            <a:off x="286350" y="14493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17%</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million adults</a:t>
            </a:r>
            <a:endParaRPr b="1" sz="700">
              <a:solidFill>
                <a:schemeClr val="accent3"/>
              </a:solidFill>
              <a:latin typeface="Roboto"/>
              <a:ea typeface="Roboto"/>
              <a:cs typeface="Roboto"/>
              <a:sym typeface="Roboto"/>
            </a:endParaRPr>
          </a:p>
          <a:p>
            <a:pPr indent="0" lvl="0" marL="0" rtl="0" algn="ctr">
              <a:spcBef>
                <a:spcPts val="0"/>
              </a:spcBef>
              <a:spcAft>
                <a:spcPts val="0"/>
              </a:spcAft>
              <a:buNone/>
            </a:pPr>
            <a:r>
              <a:rPr b="1" lang="en-US" sz="700">
                <a:solidFill>
                  <a:schemeClr val="accent3"/>
                </a:solidFill>
                <a:latin typeface="Roboto"/>
                <a:ea typeface="Roboto"/>
                <a:cs typeface="Roboto"/>
                <a:sym typeface="Roboto"/>
              </a:rPr>
              <a:t>with Anxiety</a:t>
            </a:r>
            <a:endParaRPr b="1" sz="700">
              <a:solidFill>
                <a:schemeClr val="accent3"/>
              </a:solidFill>
              <a:latin typeface="Roboto"/>
              <a:ea typeface="Roboto"/>
              <a:cs typeface="Roboto"/>
              <a:sym typeface="Roboto"/>
            </a:endParaRPr>
          </a:p>
        </p:txBody>
      </p:sp>
      <p:sp>
        <p:nvSpPr>
          <p:cNvPr id="812" name="Google Shape;812;p93"/>
          <p:cNvSpPr/>
          <p:nvPr/>
        </p:nvSpPr>
        <p:spPr>
          <a:xfrm>
            <a:off x="2510250" y="1449349"/>
            <a:ext cx="1013700" cy="960900"/>
          </a:xfrm>
          <a:prstGeom prst="roundRect">
            <a:avLst>
              <a:gd fmla="val 8889" name="adj"/>
            </a:avLst>
          </a:prstGeom>
          <a:solidFill>
            <a:srgbClr val="EFEFEF"/>
          </a:solidFill>
          <a:ln>
            <a:noFill/>
          </a:ln>
        </p:spPr>
        <p:txBody>
          <a:bodyPr anchorCtr="0" anchor="ctr" bIns="45700" lIns="45700" spcFirstLastPara="1" rIns="45700" wrap="square" tIns="45700">
            <a:noAutofit/>
          </a:bodyPr>
          <a:lstStyle/>
          <a:p>
            <a:pPr indent="0" lvl="0" marL="0" rtl="0" algn="ctr">
              <a:spcBef>
                <a:spcPts val="0"/>
              </a:spcBef>
              <a:spcAft>
                <a:spcPts val="0"/>
              </a:spcAft>
              <a:buNone/>
            </a:pPr>
            <a:r>
              <a:rPr b="1" lang="en-US" sz="3200">
                <a:solidFill>
                  <a:schemeClr val="accent3"/>
                </a:solidFill>
                <a:latin typeface="Roboto"/>
                <a:ea typeface="Roboto"/>
                <a:cs typeface="Roboto"/>
                <a:sym typeface="Roboto"/>
              </a:rPr>
              <a:t>12</a:t>
            </a:r>
            <a:r>
              <a:rPr b="1" lang="en-US" sz="3200">
                <a:solidFill>
                  <a:schemeClr val="accent3"/>
                </a:solidFill>
                <a:latin typeface="Roboto"/>
                <a:ea typeface="Roboto"/>
                <a:cs typeface="Roboto"/>
                <a:sym typeface="Roboto"/>
              </a:rPr>
              <a:t>%</a:t>
            </a:r>
            <a:br>
              <a:rPr b="1" lang="en-US" sz="12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ADD/ADHD pop. </a:t>
            </a:r>
            <a:br>
              <a:rPr b="1" lang="en-US" sz="700">
                <a:solidFill>
                  <a:schemeClr val="accent3"/>
                </a:solidFill>
                <a:latin typeface="Roboto"/>
                <a:ea typeface="Roboto"/>
                <a:cs typeface="Roboto"/>
                <a:sym typeface="Roboto"/>
              </a:rPr>
            </a:br>
            <a:r>
              <a:rPr b="1" lang="en-US" sz="700">
                <a:solidFill>
                  <a:schemeClr val="accent3"/>
                </a:solidFill>
                <a:latin typeface="Roboto"/>
                <a:ea typeface="Roboto"/>
                <a:cs typeface="Roboto"/>
                <a:sym typeface="Roboto"/>
              </a:rPr>
              <a:t>with Bipolar Disorder</a:t>
            </a:r>
            <a:endParaRPr b="1" sz="700">
              <a:solidFill>
                <a:schemeClr val="accent3"/>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16" name="Shape 816"/>
        <p:cNvGrpSpPr/>
        <p:nvPr/>
      </p:nvGrpSpPr>
      <p:grpSpPr>
        <a:xfrm>
          <a:off x="0" y="0"/>
          <a:ext cx="0" cy="0"/>
          <a:chOff x="0" y="0"/>
          <a:chExt cx="0" cy="0"/>
        </a:xfrm>
      </p:grpSpPr>
      <p:sp>
        <p:nvSpPr>
          <p:cNvPr id="817" name="Google Shape;817;p94"/>
          <p:cNvSpPr txBox="1"/>
          <p:nvPr>
            <p:ph type="title"/>
          </p:nvPr>
        </p:nvSpPr>
        <p:spPr>
          <a:xfrm>
            <a:off x="211025" y="3326225"/>
            <a:ext cx="4149900" cy="15570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lang="en-US">
                <a:solidFill>
                  <a:schemeClr val="lt2"/>
                </a:solidFill>
              </a:rPr>
              <a:t>Emily</a:t>
            </a:r>
            <a:br>
              <a:rPr lang="en-US">
                <a:solidFill>
                  <a:schemeClr val="lt2"/>
                </a:solidFill>
              </a:rPr>
            </a:br>
            <a:r>
              <a:rPr lang="en-US" sz="1800">
                <a:solidFill>
                  <a:schemeClr val="lt2"/>
                </a:solidFill>
              </a:rPr>
              <a:t>Cerebral palsy, living independently</a:t>
            </a:r>
            <a:endParaRPr>
              <a:solidFill>
                <a:schemeClr val="lt2"/>
              </a:solidFill>
            </a:endParaRPr>
          </a:p>
        </p:txBody>
      </p:sp>
      <p:sp>
        <p:nvSpPr>
          <p:cNvPr id="818" name="Google Shape;818;p94"/>
          <p:cNvSpPr txBox="1"/>
          <p:nvPr>
            <p:ph idx="1" type="body"/>
          </p:nvPr>
        </p:nvSpPr>
        <p:spPr>
          <a:xfrm>
            <a:off x="4766450" y="1257425"/>
            <a:ext cx="4226400" cy="3392400"/>
          </a:xfrm>
          <a:prstGeom prst="rect">
            <a:avLst/>
          </a:prstGeom>
        </p:spPr>
        <p:txBody>
          <a:bodyPr anchorCtr="0" anchor="t" bIns="45700" lIns="91425" spcFirstLastPara="1" rIns="91425" wrap="square" tIns="45700">
            <a:noAutofit/>
          </a:bodyPr>
          <a:lstStyle/>
          <a:p>
            <a:pPr indent="-121919" lvl="0" marL="182880" rtl="0" algn="l">
              <a:lnSpc>
                <a:spcPct val="125000"/>
              </a:lnSpc>
              <a:spcBef>
                <a:spcPts val="0"/>
              </a:spcBef>
              <a:spcAft>
                <a:spcPts val="0"/>
              </a:spcAft>
              <a:buSzPts val="1200"/>
              <a:buChar char="●"/>
            </a:pPr>
            <a:r>
              <a:rPr b="0" lang="en-US" sz="1200"/>
              <a:t>24 years old</a:t>
            </a:r>
            <a:endParaRPr b="0" sz="1200"/>
          </a:p>
          <a:p>
            <a:pPr indent="-121919" lvl="0" marL="182880" rtl="0" algn="l">
              <a:lnSpc>
                <a:spcPct val="125000"/>
              </a:lnSpc>
              <a:spcBef>
                <a:spcPts val="0"/>
              </a:spcBef>
              <a:spcAft>
                <a:spcPts val="0"/>
              </a:spcAft>
              <a:buSzPts val="1200"/>
              <a:buChar char="●"/>
            </a:pPr>
            <a:r>
              <a:rPr b="0" lang="en-US" sz="1200"/>
              <a:t>Works part-time at a local community center</a:t>
            </a:r>
            <a:endParaRPr sz="1200"/>
          </a:p>
          <a:p>
            <a:pPr indent="0" lvl="0" marL="0" rtl="0" algn="l">
              <a:lnSpc>
                <a:spcPct val="125000"/>
              </a:lnSpc>
              <a:spcBef>
                <a:spcPts val="1600"/>
              </a:spcBef>
              <a:spcAft>
                <a:spcPts val="0"/>
              </a:spcAft>
              <a:buNone/>
            </a:pPr>
            <a:r>
              <a:rPr lang="en-US" sz="1200"/>
              <a:t>Overview</a:t>
            </a:r>
            <a:endParaRPr sz="1200"/>
          </a:p>
          <a:p>
            <a:pPr indent="-121919" lvl="0" marL="182880" rtl="0" algn="l">
              <a:lnSpc>
                <a:spcPct val="125000"/>
              </a:lnSpc>
              <a:spcBef>
                <a:spcPts val="0"/>
              </a:spcBef>
              <a:spcAft>
                <a:spcPts val="0"/>
              </a:spcAft>
              <a:buSzPts val="1200"/>
              <a:buChar char="●"/>
            </a:pPr>
            <a:r>
              <a:rPr b="0" lang="en-US" sz="1200"/>
              <a:t>Difficult to use hands and has some difficulty speaking clearly; uses a motorized </a:t>
            </a:r>
            <a:r>
              <a:rPr b="0" lang="en-US" sz="1200"/>
              <a:t>wheelchair</a:t>
            </a:r>
            <a:endParaRPr b="0" sz="1200"/>
          </a:p>
          <a:p>
            <a:pPr indent="-121919" lvl="0" marL="182880" rtl="0" algn="l">
              <a:lnSpc>
                <a:spcPct val="125000"/>
              </a:lnSpc>
              <a:spcBef>
                <a:spcPts val="0"/>
              </a:spcBef>
              <a:spcAft>
                <a:spcPts val="0"/>
              </a:spcAft>
              <a:buSzPts val="1200"/>
              <a:buChar char="●"/>
            </a:pPr>
            <a:r>
              <a:rPr b="0" lang="en-US" sz="1200"/>
              <a:t>Uses the computer well, with the right input device; good at finding efficient search terms</a:t>
            </a:r>
            <a:endParaRPr b="0" sz="1200"/>
          </a:p>
          <a:p>
            <a:pPr indent="-121919" lvl="0" marL="182880" rtl="0" algn="l">
              <a:lnSpc>
                <a:spcPct val="125000"/>
              </a:lnSpc>
              <a:spcBef>
                <a:spcPts val="0"/>
              </a:spcBef>
              <a:spcAft>
                <a:spcPts val="0"/>
              </a:spcAft>
              <a:buSzPts val="1200"/>
              <a:buChar char="●"/>
            </a:pPr>
            <a:r>
              <a:rPr b="0" lang="en-US" sz="1200"/>
              <a:t>Wants to do everything for herself; can be impatient.</a:t>
            </a:r>
            <a:endParaRPr b="0" sz="1200"/>
          </a:p>
          <a:p>
            <a:pPr indent="0" lvl="0" marL="0" rtl="0" algn="l">
              <a:lnSpc>
                <a:spcPct val="125000"/>
              </a:lnSpc>
              <a:spcBef>
                <a:spcPts val="1600"/>
              </a:spcBef>
              <a:spcAft>
                <a:spcPts val="0"/>
              </a:spcAft>
              <a:buNone/>
            </a:pPr>
            <a:r>
              <a:rPr lang="en-US" sz="1200"/>
              <a:t>Assistive Technology</a:t>
            </a:r>
            <a:endParaRPr sz="1200"/>
          </a:p>
          <a:p>
            <a:pPr indent="-121919" lvl="0" marL="182880" rtl="0" algn="l">
              <a:lnSpc>
                <a:spcPct val="125000"/>
              </a:lnSpc>
              <a:spcBef>
                <a:spcPts val="0"/>
              </a:spcBef>
              <a:spcAft>
                <a:spcPts val="0"/>
              </a:spcAft>
              <a:buSzPts val="1200"/>
              <a:buChar char="●"/>
            </a:pPr>
            <a:r>
              <a:rPr b="0" lang="en-US" sz="1200"/>
              <a:t>Augmented &amp; Alternative Communication (AAC) with speech generator. </a:t>
            </a:r>
            <a:endParaRPr b="0" sz="1200"/>
          </a:p>
          <a:p>
            <a:pPr indent="-121919" lvl="0" marL="182880" rtl="0" algn="l">
              <a:lnSpc>
                <a:spcPct val="125000"/>
              </a:lnSpc>
              <a:spcBef>
                <a:spcPts val="0"/>
              </a:spcBef>
              <a:spcAft>
                <a:spcPts val="0"/>
              </a:spcAft>
              <a:buSzPts val="1200"/>
              <a:buChar char="●"/>
            </a:pPr>
            <a:r>
              <a:rPr b="0" lang="en-US" sz="1200"/>
              <a:t>Scooter with joystick control, </a:t>
            </a:r>
            <a:r>
              <a:rPr b="0" lang="en-US" sz="1200"/>
              <a:t>iPad attached</a:t>
            </a:r>
            <a:endParaRPr b="0" sz="1200"/>
          </a:p>
          <a:p>
            <a:pPr indent="0" lvl="0" marL="0" rtl="0" algn="l">
              <a:lnSpc>
                <a:spcPct val="125000"/>
              </a:lnSpc>
              <a:spcBef>
                <a:spcPts val="1600"/>
              </a:spcBef>
              <a:spcAft>
                <a:spcPts val="1600"/>
              </a:spcAft>
              <a:buNone/>
            </a:pPr>
            <a:r>
              <a:t/>
            </a:r>
            <a:endParaRPr b="0" sz="1200"/>
          </a:p>
        </p:txBody>
      </p:sp>
      <p:sp>
        <p:nvSpPr>
          <p:cNvPr id="819" name="Google Shape;819;p94"/>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US"/>
              <a:t>Wants to do everything</a:t>
            </a:r>
            <a:br>
              <a:rPr lang="en-US"/>
            </a:br>
            <a:r>
              <a:rPr lang="en-US"/>
              <a:t>for herself</a:t>
            </a:r>
            <a:endParaRPr/>
          </a:p>
        </p:txBody>
      </p:sp>
      <p:pic>
        <p:nvPicPr>
          <p:cNvPr id="820" name="Google Shape;820;p94"/>
          <p:cNvPicPr preferRelativeResize="0"/>
          <p:nvPr/>
        </p:nvPicPr>
        <p:blipFill>
          <a:blip r:embed="rId3">
            <a:alphaModFix/>
          </a:blip>
          <a:stretch>
            <a:fillRect/>
          </a:stretch>
        </p:blipFill>
        <p:spPr>
          <a:xfrm>
            <a:off x="271688" y="304800"/>
            <a:ext cx="4028567" cy="3021425"/>
          </a:xfrm>
          <a:prstGeom prst="rect">
            <a:avLst/>
          </a:prstGeom>
          <a:noFill/>
          <a:ln>
            <a:noFill/>
          </a:ln>
        </p:spPr>
      </p:pic>
      <p:sp>
        <p:nvSpPr>
          <p:cNvPr id="821" name="Google Shape;821;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41"/>
          <p:cNvPicPr preferRelativeResize="0"/>
          <p:nvPr/>
        </p:nvPicPr>
        <p:blipFill rotWithShape="1">
          <a:blip r:embed="rId3">
            <a:alphaModFix/>
          </a:blip>
          <a:srcRect b="-11431" l="0" r="0" t="55804"/>
          <a:stretch/>
        </p:blipFill>
        <p:spPr>
          <a:xfrm>
            <a:off x="778600" y="1608275"/>
            <a:ext cx="7586801" cy="2887524"/>
          </a:xfrm>
          <a:prstGeom prst="rect">
            <a:avLst/>
          </a:prstGeom>
          <a:noFill/>
          <a:ln>
            <a:noFill/>
          </a:ln>
        </p:spPr>
      </p:pic>
      <p:sp>
        <p:nvSpPr>
          <p:cNvPr id="218" name="Google Shape;218;p41"/>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Accessible Typography - Examples</a:t>
            </a:r>
            <a:endParaRPr/>
          </a:p>
        </p:txBody>
      </p:sp>
      <p:sp>
        <p:nvSpPr>
          <p:cNvPr id="219" name="Google Shape;219;p41"/>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5" name="Shape 825"/>
        <p:cNvGrpSpPr/>
        <p:nvPr/>
      </p:nvGrpSpPr>
      <p:grpSpPr>
        <a:xfrm>
          <a:off x="0" y="0"/>
          <a:ext cx="0" cy="0"/>
          <a:chOff x="0" y="0"/>
          <a:chExt cx="0" cy="0"/>
        </a:xfrm>
      </p:grpSpPr>
      <p:sp>
        <p:nvSpPr>
          <p:cNvPr id="826" name="Google Shape;826;p95"/>
          <p:cNvSpPr txBox="1"/>
          <p:nvPr>
            <p:ph type="title"/>
          </p:nvPr>
        </p:nvSpPr>
        <p:spPr>
          <a:xfrm>
            <a:off x="211025" y="3326225"/>
            <a:ext cx="4149900" cy="152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Lea</a:t>
            </a:r>
            <a:br>
              <a:rPr lang="en-US"/>
            </a:br>
            <a:r>
              <a:rPr lang="en-US" sz="1800"/>
              <a:t>Living with fatigue and pain</a:t>
            </a:r>
            <a:endParaRPr sz="1800"/>
          </a:p>
        </p:txBody>
      </p:sp>
      <p:sp>
        <p:nvSpPr>
          <p:cNvPr id="827" name="Google Shape;827;p95"/>
          <p:cNvSpPr txBox="1"/>
          <p:nvPr>
            <p:ph idx="1" type="body"/>
          </p:nvPr>
        </p:nvSpPr>
        <p:spPr>
          <a:xfrm>
            <a:off x="4766450" y="1257425"/>
            <a:ext cx="4226400" cy="3392400"/>
          </a:xfrm>
          <a:prstGeom prst="rect">
            <a:avLst/>
          </a:prstGeom>
        </p:spPr>
        <p:txBody>
          <a:bodyPr anchorCtr="0" anchor="t" bIns="45700" lIns="91425" spcFirstLastPara="1" rIns="91425" wrap="square" tIns="45700">
            <a:noAutofit/>
          </a:bodyPr>
          <a:lstStyle/>
          <a:p>
            <a:pPr indent="-121919" lvl="0" marL="182880" rtl="0" algn="l">
              <a:lnSpc>
                <a:spcPct val="125000"/>
              </a:lnSpc>
              <a:spcBef>
                <a:spcPts val="0"/>
              </a:spcBef>
              <a:spcAft>
                <a:spcPts val="0"/>
              </a:spcAft>
              <a:buSzPts val="1200"/>
              <a:buChar char="●"/>
            </a:pPr>
            <a:r>
              <a:rPr b="0" lang="en-US" sz="1200"/>
              <a:t>35 years old</a:t>
            </a:r>
            <a:endParaRPr b="0" sz="1200"/>
          </a:p>
          <a:p>
            <a:pPr indent="-121919" lvl="0" marL="182880" rtl="0" algn="l">
              <a:lnSpc>
                <a:spcPct val="125000"/>
              </a:lnSpc>
              <a:spcBef>
                <a:spcPts val="0"/>
              </a:spcBef>
              <a:spcAft>
                <a:spcPts val="0"/>
              </a:spcAft>
              <a:buSzPts val="1200"/>
              <a:buChar char="●"/>
            </a:pPr>
            <a:r>
              <a:rPr b="0" lang="en-US" sz="1200"/>
              <a:t>Masters degree</a:t>
            </a:r>
            <a:endParaRPr b="0" sz="1200"/>
          </a:p>
          <a:p>
            <a:pPr indent="-121919" lvl="0" marL="182880" rtl="0" algn="l">
              <a:lnSpc>
                <a:spcPct val="125000"/>
              </a:lnSpc>
              <a:spcBef>
                <a:spcPts val="0"/>
              </a:spcBef>
              <a:spcAft>
                <a:spcPts val="0"/>
              </a:spcAft>
              <a:buSzPts val="1200"/>
              <a:buChar char="●"/>
            </a:pPr>
            <a:r>
              <a:rPr b="0" lang="en-US" sz="1200"/>
              <a:t>Writes for a trade publication; works from home</a:t>
            </a:r>
            <a:endParaRPr sz="1200"/>
          </a:p>
          <a:p>
            <a:pPr indent="0" lvl="0" marL="0" rtl="0" algn="l">
              <a:lnSpc>
                <a:spcPct val="125000"/>
              </a:lnSpc>
              <a:spcBef>
                <a:spcPts val="1600"/>
              </a:spcBef>
              <a:spcAft>
                <a:spcPts val="0"/>
              </a:spcAft>
              <a:buNone/>
            </a:pPr>
            <a:r>
              <a:rPr lang="en-US" sz="1200"/>
              <a:t>Overview</a:t>
            </a:r>
            <a:endParaRPr sz="1200"/>
          </a:p>
          <a:p>
            <a:pPr indent="-121919" lvl="0" marL="182880" rtl="0" algn="l">
              <a:lnSpc>
                <a:spcPct val="125000"/>
              </a:lnSpc>
              <a:spcBef>
                <a:spcPts val="0"/>
              </a:spcBef>
              <a:spcAft>
                <a:spcPts val="0"/>
              </a:spcAft>
              <a:buSzPts val="1200"/>
              <a:buChar char="●"/>
            </a:pPr>
            <a:r>
              <a:rPr b="0" lang="en-US" sz="1200"/>
              <a:t>Fatigue from fibromyalgia, trackball, and special keyboard</a:t>
            </a:r>
            <a:endParaRPr b="0" sz="1200"/>
          </a:p>
          <a:p>
            <a:pPr indent="-121919" lvl="0" marL="182880" rtl="0" algn="l">
              <a:lnSpc>
                <a:spcPct val="125000"/>
              </a:lnSpc>
              <a:spcBef>
                <a:spcPts val="0"/>
              </a:spcBef>
              <a:spcAft>
                <a:spcPts val="0"/>
              </a:spcAft>
              <a:buSzPts val="1200"/>
              <a:buChar char="●"/>
            </a:pPr>
            <a:r>
              <a:rPr b="0" lang="en-US" sz="1200"/>
              <a:t>Average user</a:t>
            </a:r>
            <a:endParaRPr b="0" sz="1200"/>
          </a:p>
          <a:p>
            <a:pPr indent="-121919" lvl="0" marL="182880" rtl="0" algn="l">
              <a:lnSpc>
                <a:spcPct val="125000"/>
              </a:lnSpc>
              <a:spcBef>
                <a:spcPts val="0"/>
              </a:spcBef>
              <a:spcAft>
                <a:spcPts val="0"/>
              </a:spcAft>
              <a:buSzPts val="1200"/>
              <a:buChar char="●"/>
            </a:pPr>
            <a:r>
              <a:rPr b="0" lang="en-US" sz="1200"/>
              <a:t>Wishes people would understand how hard it can be for her to make it through the day</a:t>
            </a:r>
            <a:endParaRPr b="0" sz="1200"/>
          </a:p>
          <a:p>
            <a:pPr indent="0" lvl="0" marL="0" rtl="0" algn="l">
              <a:lnSpc>
                <a:spcPct val="125000"/>
              </a:lnSpc>
              <a:spcBef>
                <a:spcPts val="1600"/>
              </a:spcBef>
              <a:spcAft>
                <a:spcPts val="0"/>
              </a:spcAft>
              <a:buNone/>
            </a:pPr>
            <a:r>
              <a:rPr lang="en-US" sz="1200"/>
              <a:t>Assistive Technology</a:t>
            </a:r>
            <a:endParaRPr sz="1200"/>
          </a:p>
          <a:p>
            <a:pPr indent="-121919" lvl="0" marL="182880" rtl="0" algn="l">
              <a:lnSpc>
                <a:spcPct val="125000"/>
              </a:lnSpc>
              <a:spcBef>
                <a:spcPts val="0"/>
              </a:spcBef>
              <a:spcAft>
                <a:spcPts val="0"/>
              </a:spcAft>
              <a:buSzPts val="1200"/>
              <a:buChar char="●"/>
            </a:pPr>
            <a:r>
              <a:rPr b="0" lang="en-US" sz="1200"/>
              <a:t>Split keyboard for less strain on her wrists</a:t>
            </a:r>
            <a:endParaRPr b="0" sz="1200"/>
          </a:p>
          <a:p>
            <a:pPr indent="-121919" lvl="0" marL="182880" rtl="0" algn="l">
              <a:lnSpc>
                <a:spcPct val="125000"/>
              </a:lnSpc>
              <a:spcBef>
                <a:spcPts val="0"/>
              </a:spcBef>
              <a:spcAft>
                <a:spcPts val="0"/>
              </a:spcAft>
              <a:buSzPts val="1200"/>
              <a:buChar char="●"/>
            </a:pPr>
            <a:r>
              <a:rPr b="0" lang="en-US" sz="1200"/>
              <a:t>Keyboard controls to minimize arm movement</a:t>
            </a:r>
            <a:endParaRPr b="0" sz="1200"/>
          </a:p>
          <a:p>
            <a:pPr indent="-121919" lvl="0" marL="182880" rtl="0" algn="l">
              <a:lnSpc>
                <a:spcPct val="125000"/>
              </a:lnSpc>
              <a:spcBef>
                <a:spcPts val="0"/>
              </a:spcBef>
              <a:spcAft>
                <a:spcPts val="0"/>
              </a:spcAft>
              <a:buSzPts val="1200"/>
              <a:buChar char="●"/>
            </a:pPr>
            <a:r>
              <a:rPr b="0" lang="en-US" sz="1200"/>
              <a:t>Dragon Naturally Speaking (speech recognition)</a:t>
            </a:r>
            <a:endParaRPr b="0" sz="1200"/>
          </a:p>
          <a:p>
            <a:pPr indent="0" lvl="0" marL="0" rtl="0" algn="l">
              <a:lnSpc>
                <a:spcPct val="125000"/>
              </a:lnSpc>
              <a:spcBef>
                <a:spcPts val="1600"/>
              </a:spcBef>
              <a:spcAft>
                <a:spcPts val="1600"/>
              </a:spcAft>
              <a:buNone/>
            </a:pPr>
            <a:r>
              <a:t/>
            </a:r>
            <a:endParaRPr b="0" sz="1200"/>
          </a:p>
        </p:txBody>
      </p:sp>
      <p:sp>
        <p:nvSpPr>
          <p:cNvPr id="828" name="Google Shape;828;p95"/>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US"/>
              <a:t>No one gets that this </a:t>
            </a:r>
            <a:br>
              <a:rPr lang="en-US"/>
            </a:br>
            <a:r>
              <a:rPr lang="en-US"/>
              <a:t>really is a disability.</a:t>
            </a:r>
            <a:endParaRPr/>
          </a:p>
        </p:txBody>
      </p:sp>
      <p:pic>
        <p:nvPicPr>
          <p:cNvPr id="829" name="Google Shape;829;p95"/>
          <p:cNvPicPr preferRelativeResize="0"/>
          <p:nvPr/>
        </p:nvPicPr>
        <p:blipFill rotWithShape="1">
          <a:blip r:embed="rId3">
            <a:alphaModFix/>
          </a:blip>
          <a:srcRect b="0" l="0" r="0" t="0"/>
          <a:stretch/>
        </p:blipFill>
        <p:spPr>
          <a:xfrm>
            <a:off x="271688" y="304800"/>
            <a:ext cx="4028567" cy="3021425"/>
          </a:xfrm>
          <a:prstGeom prst="rect">
            <a:avLst/>
          </a:prstGeom>
          <a:noFill/>
          <a:ln>
            <a:noFill/>
          </a:ln>
        </p:spPr>
      </p:pic>
      <p:sp>
        <p:nvSpPr>
          <p:cNvPr id="830" name="Google Shape;830;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34" name="Shape 834"/>
        <p:cNvGrpSpPr/>
        <p:nvPr/>
      </p:nvGrpSpPr>
      <p:grpSpPr>
        <a:xfrm>
          <a:off x="0" y="0"/>
          <a:ext cx="0" cy="0"/>
          <a:chOff x="0" y="0"/>
          <a:chExt cx="0" cy="0"/>
        </a:xfrm>
      </p:grpSpPr>
      <p:sp>
        <p:nvSpPr>
          <p:cNvPr id="835" name="Google Shape;835;p96"/>
          <p:cNvSpPr txBox="1"/>
          <p:nvPr>
            <p:ph type="title"/>
          </p:nvPr>
        </p:nvSpPr>
        <p:spPr>
          <a:xfrm>
            <a:off x="211025" y="1125825"/>
            <a:ext cx="4149900" cy="316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Lea</a:t>
            </a:r>
            <a:br>
              <a:rPr lang="en-US"/>
            </a:br>
            <a:r>
              <a:rPr lang="en-US" sz="1800"/>
              <a:t>Living with fatigue and pain</a:t>
            </a:r>
            <a:endParaRPr sz="1800"/>
          </a:p>
        </p:txBody>
      </p:sp>
      <p:sp>
        <p:nvSpPr>
          <p:cNvPr id="836" name="Google Shape;836;p96"/>
          <p:cNvSpPr txBox="1"/>
          <p:nvPr>
            <p:ph idx="1" type="body"/>
          </p:nvPr>
        </p:nvSpPr>
        <p:spPr>
          <a:xfrm>
            <a:off x="4766450" y="1257425"/>
            <a:ext cx="4226400" cy="3392400"/>
          </a:xfrm>
          <a:prstGeom prst="rect">
            <a:avLst/>
          </a:prstGeom>
        </p:spPr>
        <p:txBody>
          <a:bodyPr anchorCtr="0" anchor="t" bIns="45700" lIns="91425" spcFirstLastPara="1" rIns="91425" wrap="square" tIns="45700">
            <a:noAutofit/>
          </a:bodyPr>
          <a:lstStyle/>
          <a:p>
            <a:pPr indent="-121919" lvl="0" marL="182880" rtl="0" algn="l">
              <a:lnSpc>
                <a:spcPct val="125000"/>
              </a:lnSpc>
              <a:spcBef>
                <a:spcPts val="0"/>
              </a:spcBef>
              <a:spcAft>
                <a:spcPts val="0"/>
              </a:spcAft>
              <a:buSzPts val="1200"/>
              <a:buChar char="●"/>
            </a:pPr>
            <a:r>
              <a:rPr b="0" lang="en-US" sz="1200"/>
              <a:t>35 years old</a:t>
            </a:r>
            <a:endParaRPr b="0" sz="1200"/>
          </a:p>
          <a:p>
            <a:pPr indent="-121919" lvl="0" marL="182880" rtl="0" algn="l">
              <a:lnSpc>
                <a:spcPct val="125000"/>
              </a:lnSpc>
              <a:spcBef>
                <a:spcPts val="0"/>
              </a:spcBef>
              <a:spcAft>
                <a:spcPts val="0"/>
              </a:spcAft>
              <a:buSzPts val="1200"/>
              <a:buChar char="●"/>
            </a:pPr>
            <a:r>
              <a:rPr b="0" lang="en-US" sz="1200"/>
              <a:t>Masters degree</a:t>
            </a:r>
            <a:endParaRPr b="0" sz="1200"/>
          </a:p>
          <a:p>
            <a:pPr indent="-121919" lvl="0" marL="182880" rtl="0" algn="l">
              <a:lnSpc>
                <a:spcPct val="125000"/>
              </a:lnSpc>
              <a:spcBef>
                <a:spcPts val="0"/>
              </a:spcBef>
              <a:spcAft>
                <a:spcPts val="0"/>
              </a:spcAft>
              <a:buSzPts val="1200"/>
              <a:buChar char="●"/>
            </a:pPr>
            <a:r>
              <a:rPr b="0" lang="en-US" sz="1200"/>
              <a:t>Writes for a trade publication; works from home</a:t>
            </a:r>
            <a:endParaRPr sz="1200"/>
          </a:p>
          <a:p>
            <a:pPr indent="0" lvl="0" marL="0" rtl="0" algn="l">
              <a:lnSpc>
                <a:spcPct val="125000"/>
              </a:lnSpc>
              <a:spcBef>
                <a:spcPts val="1600"/>
              </a:spcBef>
              <a:spcAft>
                <a:spcPts val="0"/>
              </a:spcAft>
              <a:buNone/>
            </a:pPr>
            <a:r>
              <a:rPr lang="en-US" sz="1200"/>
              <a:t>Overview</a:t>
            </a:r>
            <a:endParaRPr sz="1200"/>
          </a:p>
          <a:p>
            <a:pPr indent="-121919" lvl="0" marL="182880" rtl="0" algn="l">
              <a:lnSpc>
                <a:spcPct val="125000"/>
              </a:lnSpc>
              <a:spcBef>
                <a:spcPts val="1600"/>
              </a:spcBef>
              <a:spcAft>
                <a:spcPts val="0"/>
              </a:spcAft>
              <a:buSzPts val="1200"/>
              <a:buChar char="●"/>
            </a:pPr>
            <a:r>
              <a:rPr b="0" lang="en-US" sz="1200"/>
              <a:t>Fatigue from fibromyalgia, trackball, and special keyboard</a:t>
            </a:r>
            <a:endParaRPr b="0" sz="1200"/>
          </a:p>
          <a:p>
            <a:pPr indent="-121919" lvl="0" marL="182880" rtl="0" algn="l">
              <a:lnSpc>
                <a:spcPct val="125000"/>
              </a:lnSpc>
              <a:spcBef>
                <a:spcPts val="0"/>
              </a:spcBef>
              <a:spcAft>
                <a:spcPts val="0"/>
              </a:spcAft>
              <a:buSzPts val="1200"/>
              <a:buChar char="●"/>
            </a:pPr>
            <a:r>
              <a:rPr b="0" lang="en-US" sz="1200"/>
              <a:t>Average user</a:t>
            </a:r>
            <a:endParaRPr b="0" sz="1200"/>
          </a:p>
          <a:p>
            <a:pPr indent="-121919" lvl="0" marL="182880" rtl="0" algn="l">
              <a:lnSpc>
                <a:spcPct val="125000"/>
              </a:lnSpc>
              <a:spcBef>
                <a:spcPts val="0"/>
              </a:spcBef>
              <a:spcAft>
                <a:spcPts val="0"/>
              </a:spcAft>
              <a:buSzPts val="1200"/>
              <a:buChar char="●"/>
            </a:pPr>
            <a:r>
              <a:rPr b="0" lang="en-US" sz="1200"/>
              <a:t>Wishes people would understand how hard it can be for her to make it through the day</a:t>
            </a:r>
            <a:endParaRPr b="0" sz="1200"/>
          </a:p>
          <a:p>
            <a:pPr indent="0" lvl="0" marL="0" rtl="0" algn="l">
              <a:lnSpc>
                <a:spcPct val="125000"/>
              </a:lnSpc>
              <a:spcBef>
                <a:spcPts val="1600"/>
              </a:spcBef>
              <a:spcAft>
                <a:spcPts val="0"/>
              </a:spcAft>
              <a:buNone/>
            </a:pPr>
            <a:r>
              <a:rPr lang="en-US" sz="1200"/>
              <a:t>Assistive Technology</a:t>
            </a:r>
            <a:endParaRPr sz="1200"/>
          </a:p>
          <a:p>
            <a:pPr indent="-121919" lvl="0" marL="182880" rtl="0" algn="l">
              <a:lnSpc>
                <a:spcPct val="125000"/>
              </a:lnSpc>
              <a:spcBef>
                <a:spcPts val="1600"/>
              </a:spcBef>
              <a:spcAft>
                <a:spcPts val="0"/>
              </a:spcAft>
              <a:buSzPts val="1200"/>
              <a:buChar char="●"/>
            </a:pPr>
            <a:r>
              <a:rPr b="0" lang="en-US" sz="1200"/>
              <a:t>Split keyboard for less strain on her wrists</a:t>
            </a:r>
            <a:endParaRPr b="0" sz="1200"/>
          </a:p>
          <a:p>
            <a:pPr indent="-121919" lvl="0" marL="182880" rtl="0" algn="l">
              <a:lnSpc>
                <a:spcPct val="125000"/>
              </a:lnSpc>
              <a:spcBef>
                <a:spcPts val="0"/>
              </a:spcBef>
              <a:spcAft>
                <a:spcPts val="0"/>
              </a:spcAft>
              <a:buSzPts val="1200"/>
              <a:buChar char="●"/>
            </a:pPr>
            <a:r>
              <a:rPr b="0" lang="en-US" sz="1200"/>
              <a:t>Keyboard controls to minimize arm movement</a:t>
            </a:r>
            <a:endParaRPr b="0" sz="1200"/>
          </a:p>
          <a:p>
            <a:pPr indent="-121919" lvl="0" marL="182880" rtl="0" algn="l">
              <a:lnSpc>
                <a:spcPct val="125000"/>
              </a:lnSpc>
              <a:spcBef>
                <a:spcPts val="0"/>
              </a:spcBef>
              <a:spcAft>
                <a:spcPts val="0"/>
              </a:spcAft>
              <a:buSzPts val="1200"/>
              <a:buChar char="●"/>
            </a:pPr>
            <a:r>
              <a:rPr b="0" lang="en-US" sz="1200"/>
              <a:t>Dragon Naturally Speaking (speech recognition)</a:t>
            </a:r>
            <a:endParaRPr b="0" sz="1200"/>
          </a:p>
          <a:p>
            <a:pPr indent="0" lvl="0" marL="0" rtl="0" algn="l">
              <a:lnSpc>
                <a:spcPct val="125000"/>
              </a:lnSpc>
              <a:spcBef>
                <a:spcPts val="1600"/>
              </a:spcBef>
              <a:spcAft>
                <a:spcPts val="1600"/>
              </a:spcAft>
              <a:buNone/>
            </a:pPr>
            <a:r>
              <a:t/>
            </a:r>
            <a:endParaRPr b="0" sz="1200"/>
          </a:p>
        </p:txBody>
      </p:sp>
      <p:sp>
        <p:nvSpPr>
          <p:cNvPr id="837" name="Google Shape;837;p96"/>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a:t>No one gets that this </a:t>
            </a:r>
            <a:br>
              <a:rPr lang="en-US"/>
            </a:br>
            <a:r>
              <a:rPr lang="en-US"/>
              <a:t>really is a disability.</a:t>
            </a:r>
            <a:endParaRPr/>
          </a:p>
        </p:txBody>
      </p:sp>
      <p:pic>
        <p:nvPicPr>
          <p:cNvPr id="838" name="Google Shape;838;p96"/>
          <p:cNvPicPr preferRelativeResize="0"/>
          <p:nvPr/>
        </p:nvPicPr>
        <p:blipFill rotWithShape="1">
          <a:blip r:embed="rId3">
            <a:alphaModFix/>
          </a:blip>
          <a:srcRect b="0" l="0" r="0" t="0"/>
          <a:stretch/>
        </p:blipFill>
        <p:spPr>
          <a:xfrm>
            <a:off x="271688" y="304800"/>
            <a:ext cx="4028567" cy="3021425"/>
          </a:xfrm>
          <a:prstGeom prst="rect">
            <a:avLst/>
          </a:prstGeom>
          <a:noFill/>
          <a:ln>
            <a:noFill/>
          </a:ln>
        </p:spPr>
      </p:pic>
      <p:sp>
        <p:nvSpPr>
          <p:cNvPr id="839" name="Google Shape;839;p96"/>
          <p:cNvSpPr/>
          <p:nvPr/>
        </p:nvSpPr>
        <p:spPr>
          <a:xfrm>
            <a:off x="3600" y="0"/>
            <a:ext cx="9136800" cy="5143500"/>
          </a:xfrm>
          <a:prstGeom prst="rect">
            <a:avLst/>
          </a:prstGeom>
          <a:solidFill>
            <a:srgbClr val="FFFFFF">
              <a:alpha val="74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96"/>
          <p:cNvSpPr/>
          <p:nvPr/>
        </p:nvSpPr>
        <p:spPr>
          <a:xfrm>
            <a:off x="2098150" y="491700"/>
            <a:ext cx="4947600" cy="4160100"/>
          </a:xfrm>
          <a:prstGeom prst="roundRect">
            <a:avLst>
              <a:gd fmla="val 4280" name="adj"/>
            </a:avLst>
          </a:prstGeom>
          <a:solidFill>
            <a:schemeClr val="accent1"/>
          </a:solidFill>
          <a:ln>
            <a:noFill/>
          </a:ln>
          <a:effectLst>
            <a:outerShdw blurRad="285750" rotWithShape="0" algn="bl" dir="5400000" dist="95250">
              <a:srgbClr val="000000">
                <a:alpha val="50000"/>
              </a:srgbClr>
            </a:outerShdw>
          </a:effectLst>
        </p:spPr>
        <p:txBody>
          <a:bodyPr anchorCtr="0" anchor="ctr" bIns="91425" lIns="45700" spcFirstLastPara="1" rIns="45700" wrap="square" tIns="91425">
            <a:noAutofit/>
          </a:bodyPr>
          <a:lstStyle/>
          <a:p>
            <a:pPr indent="0" lvl="0" marL="0" rtl="0" algn="ctr">
              <a:spcBef>
                <a:spcPts val="0"/>
              </a:spcBef>
              <a:spcAft>
                <a:spcPts val="0"/>
              </a:spcAft>
              <a:buNone/>
            </a:pPr>
            <a:r>
              <a:t/>
            </a:r>
            <a:endParaRPr b="1" sz="1100">
              <a:solidFill>
                <a:srgbClr val="FFFFFF"/>
              </a:solidFill>
              <a:latin typeface="Roboto"/>
              <a:ea typeface="Roboto"/>
              <a:cs typeface="Roboto"/>
              <a:sym typeface="Roboto"/>
            </a:endParaRPr>
          </a:p>
          <a:p>
            <a:pPr indent="0" lvl="0" marL="0" rtl="0" algn="ctr">
              <a:lnSpc>
                <a:spcPct val="75000"/>
              </a:lnSpc>
              <a:spcBef>
                <a:spcPts val="1000"/>
              </a:spcBef>
              <a:spcAft>
                <a:spcPts val="0"/>
              </a:spcAft>
              <a:buNone/>
            </a:pPr>
            <a:r>
              <a:rPr lang="en-US" sz="11600">
                <a:solidFill>
                  <a:srgbClr val="FFFFFF"/>
                </a:solidFill>
                <a:latin typeface="Roboto Light"/>
                <a:ea typeface="Roboto Light"/>
                <a:cs typeface="Roboto Light"/>
                <a:sym typeface="Roboto Light"/>
              </a:rPr>
              <a:t>5</a:t>
            </a:r>
            <a:endParaRPr sz="11600">
              <a:solidFill>
                <a:srgbClr val="FFFFFF"/>
              </a:solidFill>
              <a:latin typeface="Roboto Light"/>
              <a:ea typeface="Roboto Light"/>
              <a:cs typeface="Roboto Light"/>
              <a:sym typeface="Roboto Light"/>
            </a:endParaRPr>
          </a:p>
          <a:p>
            <a:pPr indent="0" lvl="0" marL="0" rtl="0" algn="ctr">
              <a:lnSpc>
                <a:spcPct val="75000"/>
              </a:lnSpc>
              <a:spcBef>
                <a:spcPts val="0"/>
              </a:spcBef>
              <a:spcAft>
                <a:spcPts val="0"/>
              </a:spcAft>
              <a:buNone/>
            </a:pPr>
            <a:r>
              <a:rPr lang="en-US" sz="6800">
                <a:solidFill>
                  <a:srgbClr val="FFFFFF"/>
                </a:solidFill>
                <a:latin typeface="Roboto Light"/>
                <a:ea typeface="Roboto Light"/>
                <a:cs typeface="Roboto Light"/>
                <a:sym typeface="Roboto Light"/>
              </a:rPr>
              <a:t>million</a:t>
            </a:r>
            <a:endParaRPr b="1" sz="1100">
              <a:solidFill>
                <a:srgbClr val="FFFFFF"/>
              </a:solidFill>
              <a:latin typeface="Roboto"/>
              <a:ea typeface="Roboto"/>
              <a:cs typeface="Roboto"/>
              <a:sym typeface="Roboto"/>
            </a:endParaRPr>
          </a:p>
          <a:p>
            <a:pPr indent="0" lvl="0" marL="0" rtl="0" algn="ctr">
              <a:spcBef>
                <a:spcPts val="0"/>
              </a:spcBef>
              <a:spcAft>
                <a:spcPts val="0"/>
              </a:spcAft>
              <a:buNone/>
            </a:pPr>
            <a:r>
              <a:rPr b="1" lang="en-US" sz="1700">
                <a:solidFill>
                  <a:srgbClr val="FFFFFF"/>
                </a:solidFill>
                <a:latin typeface="Roboto"/>
                <a:ea typeface="Roboto"/>
                <a:cs typeface="Roboto"/>
                <a:sym typeface="Roboto"/>
              </a:rPr>
              <a:t>people in the U.S. live with fibromyalgia,</a:t>
            </a:r>
            <a:endParaRPr b="1" sz="1700">
              <a:solidFill>
                <a:srgbClr val="FFFFFF"/>
              </a:solidFill>
              <a:latin typeface="Roboto"/>
              <a:ea typeface="Roboto"/>
              <a:cs typeface="Roboto"/>
              <a:sym typeface="Roboto"/>
            </a:endParaRPr>
          </a:p>
          <a:p>
            <a:pPr indent="0" lvl="0" marL="0" rtl="0" algn="ctr">
              <a:spcBef>
                <a:spcPts val="0"/>
              </a:spcBef>
              <a:spcAft>
                <a:spcPts val="0"/>
              </a:spcAft>
              <a:buNone/>
            </a:pPr>
            <a:r>
              <a:rPr b="1" lang="en-US" sz="2400">
                <a:solidFill>
                  <a:srgbClr val="FFFFFF"/>
                </a:solidFill>
                <a:latin typeface="Roboto"/>
                <a:ea typeface="Roboto"/>
                <a:cs typeface="Roboto"/>
                <a:sym typeface="Roboto"/>
              </a:rPr>
              <a:t>80–90% of them are women</a:t>
            </a:r>
            <a:endParaRPr b="1" sz="24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US" sz="1000">
                <a:solidFill>
                  <a:srgbClr val="FFFFFF"/>
                </a:solidFill>
                <a:latin typeface="Roboto"/>
                <a:ea typeface="Roboto"/>
                <a:cs typeface="Roboto"/>
                <a:sym typeface="Roboto"/>
              </a:rPr>
              <a:t>People with fibromyalgia and related diseases like lupus, ankylosing spondylitis, </a:t>
            </a:r>
            <a:br>
              <a:rPr lang="en-US" sz="1000">
                <a:solidFill>
                  <a:srgbClr val="FFFFFF"/>
                </a:solidFill>
                <a:latin typeface="Roboto"/>
                <a:ea typeface="Roboto"/>
                <a:cs typeface="Roboto"/>
                <a:sym typeface="Roboto"/>
              </a:rPr>
            </a:br>
            <a:r>
              <a:rPr lang="en-US" sz="1000">
                <a:solidFill>
                  <a:srgbClr val="FFFFFF"/>
                </a:solidFill>
                <a:latin typeface="Roboto"/>
                <a:ea typeface="Roboto"/>
                <a:cs typeface="Roboto"/>
                <a:sym typeface="Roboto"/>
              </a:rPr>
              <a:t>and rheumatoid arthritis have increased sensitivity to pain.</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900">
              <a:solidFill>
                <a:srgbClr val="FFFFFF"/>
              </a:solidFill>
              <a:latin typeface="Roboto"/>
              <a:ea typeface="Roboto"/>
              <a:cs typeface="Roboto"/>
              <a:sym typeface="Roboto"/>
            </a:endParaRPr>
          </a:p>
          <a:p>
            <a:pPr indent="0" lvl="0" marL="0" rtl="0" algn="ctr">
              <a:spcBef>
                <a:spcPts val="0"/>
              </a:spcBef>
              <a:spcAft>
                <a:spcPts val="0"/>
              </a:spcAft>
              <a:buNone/>
            </a:pPr>
            <a:r>
              <a:rPr lang="en-US" sz="900">
                <a:solidFill>
                  <a:srgbClr val="FFFFFF"/>
                </a:solidFill>
                <a:latin typeface="Roboto"/>
                <a:ea typeface="Roboto"/>
                <a:cs typeface="Roboto"/>
                <a:sym typeface="Roboto"/>
              </a:rPr>
              <a:t>Source: National Institute of Arthritis and Musculoskeletal and Skin Diseases</a:t>
            </a:r>
            <a:endParaRPr i="1" sz="900">
              <a:solidFill>
                <a:srgbClr val="FFFFFF"/>
              </a:solidFill>
              <a:latin typeface="Roboto"/>
              <a:ea typeface="Roboto"/>
              <a:cs typeface="Roboto"/>
              <a:sym typeface="Roboto"/>
            </a:endParaRPr>
          </a:p>
        </p:txBody>
      </p:sp>
      <p:sp>
        <p:nvSpPr>
          <p:cNvPr id="841" name="Google Shape;841;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39"/>
                                        </p:tgtEl>
                                        <p:attrNameLst>
                                          <p:attrName>style.visibility</p:attrName>
                                        </p:attrNameLst>
                                      </p:cBhvr>
                                      <p:to>
                                        <p:strVal val="visible"/>
                                      </p:to>
                                    </p:set>
                                    <p:animEffect filter="fade" transition="in">
                                      <p:cBhvr>
                                        <p:cTn dur="500"/>
                                        <p:tgtEl>
                                          <p:spTgt spid="839"/>
                                        </p:tgtEl>
                                      </p:cBhvr>
                                    </p:animEffect>
                                  </p:childTnLst>
                                </p:cTn>
                              </p:par>
                              <p:par>
                                <p:cTn fill="hold" nodeType="withEffect" presetClass="entr" presetID="10" presetSubtype="0">
                                  <p:stCondLst>
                                    <p:cond delay="0"/>
                                  </p:stCondLst>
                                  <p:childTnLst>
                                    <p:set>
                                      <p:cBhvr>
                                        <p:cTn dur="1" fill="hold">
                                          <p:stCondLst>
                                            <p:cond delay="0"/>
                                          </p:stCondLst>
                                        </p:cTn>
                                        <p:tgtEl>
                                          <p:spTgt spid="840"/>
                                        </p:tgtEl>
                                        <p:attrNameLst>
                                          <p:attrName>style.visibility</p:attrName>
                                        </p:attrNameLst>
                                      </p:cBhvr>
                                      <p:to>
                                        <p:strVal val="visible"/>
                                      </p:to>
                                    </p:set>
                                    <p:animEffect filter="fade" transition="in">
                                      <p:cBhvr>
                                        <p:cTn dur="500"/>
                                        <p:tgtEl>
                                          <p:spTgt spid="8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42"/>
          <p:cNvPicPr preferRelativeResize="0"/>
          <p:nvPr/>
        </p:nvPicPr>
        <p:blipFill rotWithShape="1">
          <a:blip r:embed="rId3">
            <a:alphaModFix/>
          </a:blip>
          <a:srcRect b="44373" l="0" r="0" t="0"/>
          <a:stretch/>
        </p:blipFill>
        <p:spPr>
          <a:xfrm>
            <a:off x="778600" y="1608275"/>
            <a:ext cx="7586801" cy="2887524"/>
          </a:xfrm>
          <a:prstGeom prst="rect">
            <a:avLst/>
          </a:prstGeom>
          <a:noFill/>
          <a:ln>
            <a:noFill/>
          </a:ln>
        </p:spPr>
      </p:pic>
      <p:sp>
        <p:nvSpPr>
          <p:cNvPr id="225" name="Google Shape;225;p42"/>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Accessible Typography - Examples</a:t>
            </a:r>
            <a:endParaRPr/>
          </a:p>
        </p:txBody>
      </p:sp>
      <p:sp>
        <p:nvSpPr>
          <p:cNvPr id="226" name="Google Shape;226;p4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3"/>
          <p:cNvPicPr preferRelativeResize="0"/>
          <p:nvPr/>
        </p:nvPicPr>
        <p:blipFill>
          <a:blip r:embed="rId3">
            <a:alphaModFix/>
          </a:blip>
          <a:stretch>
            <a:fillRect/>
          </a:stretch>
        </p:blipFill>
        <p:spPr>
          <a:xfrm>
            <a:off x="847725" y="1209826"/>
            <a:ext cx="7448549" cy="3180225"/>
          </a:xfrm>
          <a:prstGeom prst="rect">
            <a:avLst/>
          </a:prstGeom>
          <a:noFill/>
          <a:ln>
            <a:noFill/>
          </a:ln>
        </p:spPr>
      </p:pic>
      <p:sp>
        <p:nvSpPr>
          <p:cNvPr id="232" name="Google Shape;232;p43"/>
          <p:cNvSpPr txBox="1"/>
          <p:nvPr/>
        </p:nvSpPr>
        <p:spPr>
          <a:xfrm>
            <a:off x="3244150" y="4638675"/>
            <a:ext cx="5052300" cy="405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u="sng">
                <a:solidFill>
                  <a:srgbClr val="0000FF"/>
                </a:solidFill>
                <a:latin typeface="Roboto Mono"/>
                <a:ea typeface="Roboto Mono"/>
                <a:cs typeface="Roboto Mono"/>
                <a:sym typeface="Roboto Mono"/>
                <a:hlinkClick r:id="rId4">
                  <a:extLst>
                    <a:ext uri="{A12FA001-AC4F-418D-AE19-62706E023703}">
                      <ahyp:hlinkClr val="tx"/>
                    </a:ext>
                  </a:extLst>
                </a:hlinkClick>
              </a:rPr>
              <a:t>https://www.fontsmith.com/fonts/fs-me/styles/family</a:t>
            </a:r>
            <a:endParaRPr>
              <a:solidFill>
                <a:srgbClr val="0000FF"/>
              </a:solidFill>
              <a:latin typeface="Roboto Mono"/>
              <a:ea typeface="Roboto Mono"/>
              <a:cs typeface="Roboto Mono"/>
              <a:sym typeface="Roboto Mono"/>
            </a:endParaRPr>
          </a:p>
        </p:txBody>
      </p:sp>
      <p:sp>
        <p:nvSpPr>
          <p:cNvPr id="233" name="Google Shape;233;p43"/>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Accessible Typeface - FS Me by Fontsmith</a:t>
            </a:r>
            <a:endParaRPr/>
          </a:p>
        </p:txBody>
      </p:sp>
      <p:sp>
        <p:nvSpPr>
          <p:cNvPr id="234" name="Google Shape;234;p43"/>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240" name="Google Shape;240;p44"/>
          <p:cNvSpPr txBox="1"/>
          <p:nvPr>
            <p:ph idx="1" type="body"/>
          </p:nvPr>
        </p:nvSpPr>
        <p:spPr>
          <a:xfrm>
            <a:off x="843475" y="876300"/>
            <a:ext cx="77538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Wayfinding</a:t>
            </a:r>
            <a:endParaRPr sz="4400">
              <a:solidFill>
                <a:schemeClr val="accent2"/>
              </a:solidFill>
            </a:endParaRPr>
          </a:p>
          <a:p>
            <a:pPr indent="0" lvl="0" marL="0" rtl="0" algn="l">
              <a:spcBef>
                <a:spcPts val="1600"/>
              </a:spcBef>
              <a:spcAft>
                <a:spcPts val="1600"/>
              </a:spcAft>
              <a:buNone/>
            </a:pPr>
            <a:r>
              <a:rPr lang="en-US"/>
              <a:t>Interaction Design for </a:t>
            </a:r>
            <a:br>
              <a:rPr lang="en-US"/>
            </a:br>
            <a:r>
              <a:rPr lang="en-US"/>
              <a:t>Assistive Technologies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xDA">
  <a:themeElements>
    <a:clrScheme name="Streamline">
      <a:dk1>
        <a:srgbClr val="1155CC"/>
      </a:dk1>
      <a:lt1>
        <a:srgbClr val="00FF00"/>
      </a:lt1>
      <a:dk2>
        <a:srgbClr val="1A1A1A"/>
      </a:dk2>
      <a:lt2>
        <a:srgbClr val="FFFFFF"/>
      </a:lt2>
      <a:accent1>
        <a:srgbClr val="383838"/>
      </a:accent1>
      <a:accent2>
        <a:srgbClr val="FFBD07"/>
      </a:accent2>
      <a:accent3>
        <a:srgbClr val="666666"/>
      </a:accent3>
      <a:accent4>
        <a:srgbClr val="5CD1D1"/>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